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150" r:id="rId2"/>
    <p:sldMasterId id="2147485394" r:id="rId3"/>
    <p:sldMasterId id="2147485422" r:id="rId4"/>
    <p:sldMasterId id="2147485426" r:id="rId5"/>
  </p:sldMasterIdLst>
  <p:notesMasterIdLst>
    <p:notesMasterId r:id="rId37"/>
  </p:notesMasterIdLst>
  <p:handoutMasterIdLst>
    <p:handoutMasterId r:id="rId38"/>
  </p:handoutMasterIdLst>
  <p:sldIdLst>
    <p:sldId id="523" r:id="rId6"/>
    <p:sldId id="536" r:id="rId7"/>
    <p:sldId id="514" r:id="rId8"/>
    <p:sldId id="518" r:id="rId9"/>
    <p:sldId id="519" r:id="rId10"/>
    <p:sldId id="592" r:id="rId11"/>
    <p:sldId id="593" r:id="rId12"/>
    <p:sldId id="594" r:id="rId13"/>
    <p:sldId id="651" r:id="rId14"/>
    <p:sldId id="653" r:id="rId15"/>
    <p:sldId id="761" r:id="rId16"/>
    <p:sldId id="664" r:id="rId17"/>
    <p:sldId id="665" r:id="rId18"/>
    <p:sldId id="666" r:id="rId19"/>
    <p:sldId id="678" r:id="rId20"/>
    <p:sldId id="760" r:id="rId21"/>
    <p:sldId id="675" r:id="rId22"/>
    <p:sldId id="700" r:id="rId23"/>
    <p:sldId id="701" r:id="rId24"/>
    <p:sldId id="702" r:id="rId25"/>
    <p:sldId id="703" r:id="rId26"/>
    <p:sldId id="704" r:id="rId27"/>
    <p:sldId id="705" r:id="rId28"/>
    <p:sldId id="707" r:id="rId29"/>
    <p:sldId id="708" r:id="rId30"/>
    <p:sldId id="709" r:id="rId31"/>
    <p:sldId id="710" r:id="rId32"/>
    <p:sldId id="711" r:id="rId33"/>
    <p:sldId id="706" r:id="rId34"/>
    <p:sldId id="763" r:id="rId35"/>
    <p:sldId id="591" r:id="rId3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Georgia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Georgia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Georgia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Georgia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Georg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Georg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Georg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Georg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Georgia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DBE"/>
    <a:srgbClr val="FF3399"/>
    <a:srgbClr val="000000"/>
    <a:srgbClr val="6699FF"/>
    <a:srgbClr val="F96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14" autoAdjust="0"/>
    <p:restoredTop sz="98675" autoAdjust="0"/>
  </p:normalViewPr>
  <p:slideViewPr>
    <p:cSldViewPr snapToGrid="0">
      <p:cViewPr>
        <p:scale>
          <a:sx n="66" d="100"/>
          <a:sy n="66" d="100"/>
        </p:scale>
        <p:origin x="-2160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93404-04E2-4F08-8847-85B5FE34188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DFD95-FE10-4D8B-A700-A269823720EB}">
      <dgm:prSet phldrT="[Text]" phldr="1"/>
      <dgm:spPr/>
      <dgm:t>
        <a:bodyPr/>
        <a:lstStyle/>
        <a:p>
          <a:endParaRPr lang="en-US" dirty="0"/>
        </a:p>
      </dgm:t>
    </dgm:pt>
    <dgm:pt modelId="{305803FD-6132-460B-B7CF-85427B3B51AA}" type="parTrans" cxnId="{83DF4541-A086-4A8B-90C1-2EE8C0DE5390}">
      <dgm:prSet/>
      <dgm:spPr/>
      <dgm:t>
        <a:bodyPr/>
        <a:lstStyle/>
        <a:p>
          <a:endParaRPr lang="en-US"/>
        </a:p>
      </dgm:t>
    </dgm:pt>
    <dgm:pt modelId="{E3E30F14-1303-4C77-8799-00D2EFF559A1}" type="sibTrans" cxnId="{83DF4541-A086-4A8B-90C1-2EE8C0DE5390}">
      <dgm:prSet/>
      <dgm:spPr/>
      <dgm:t>
        <a:bodyPr/>
        <a:lstStyle/>
        <a:p>
          <a:endParaRPr lang="en-US"/>
        </a:p>
      </dgm:t>
    </dgm:pt>
    <dgm:pt modelId="{B948CFCC-052E-482B-8FF5-26CD63613336}">
      <dgm:prSet phldrT="[Text]" phldr="1"/>
      <dgm:spPr/>
      <dgm:t>
        <a:bodyPr/>
        <a:lstStyle/>
        <a:p>
          <a:endParaRPr lang="en-US" dirty="0"/>
        </a:p>
      </dgm:t>
    </dgm:pt>
    <dgm:pt modelId="{F1511275-6519-44C5-AC54-1C2FE66382D4}" type="parTrans" cxnId="{9C5C533F-86BC-47AF-A7FE-FE8BFA0BFBFE}">
      <dgm:prSet/>
      <dgm:spPr/>
      <dgm:t>
        <a:bodyPr/>
        <a:lstStyle/>
        <a:p>
          <a:endParaRPr lang="en-US"/>
        </a:p>
      </dgm:t>
    </dgm:pt>
    <dgm:pt modelId="{5839A48C-F935-4B3B-AF5E-CB1031C3868D}" type="sibTrans" cxnId="{9C5C533F-86BC-47AF-A7FE-FE8BFA0BFBFE}">
      <dgm:prSet/>
      <dgm:spPr/>
      <dgm:t>
        <a:bodyPr/>
        <a:lstStyle/>
        <a:p>
          <a:endParaRPr lang="en-US"/>
        </a:p>
      </dgm:t>
    </dgm:pt>
    <dgm:pt modelId="{FB2C4D41-822E-4A4D-82A4-E6AA83D82437}">
      <dgm:prSet phldrT="[Text]"/>
      <dgm:spPr/>
      <dgm:t>
        <a:bodyPr/>
        <a:lstStyle/>
        <a:p>
          <a:endParaRPr lang="en-US" dirty="0"/>
        </a:p>
      </dgm:t>
    </dgm:pt>
    <dgm:pt modelId="{1789EA50-DE97-47B1-8A6B-4537853DBBA5}" type="sibTrans" cxnId="{ADE4D37A-EE7D-4402-A8ED-E332AE347725}">
      <dgm:prSet/>
      <dgm:spPr/>
      <dgm:t>
        <a:bodyPr/>
        <a:lstStyle/>
        <a:p>
          <a:endParaRPr lang="en-US"/>
        </a:p>
      </dgm:t>
    </dgm:pt>
    <dgm:pt modelId="{94A955A8-E6F6-48C7-AA7A-29E809AAF041}" type="parTrans" cxnId="{ADE4D37A-EE7D-4402-A8ED-E332AE347725}">
      <dgm:prSet/>
      <dgm:spPr/>
      <dgm:t>
        <a:bodyPr/>
        <a:lstStyle/>
        <a:p>
          <a:endParaRPr lang="en-US"/>
        </a:p>
      </dgm:t>
    </dgm:pt>
    <dgm:pt modelId="{45B66318-8585-4837-A2E0-CBDC30CF2C7C}" type="pres">
      <dgm:prSet presAssocID="{65D93404-04E2-4F08-8847-85B5FE3418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503E8-879A-4F03-8981-C39F8ABA4F8F}" type="pres">
      <dgm:prSet presAssocID="{BB8DFD95-FE10-4D8B-A700-A269823720EB}" presName="dummy" presStyleCnt="0"/>
      <dgm:spPr/>
    </dgm:pt>
    <dgm:pt modelId="{6F70B2BA-C766-4C74-9F78-5991BF03C503}" type="pres">
      <dgm:prSet presAssocID="{BB8DFD95-FE10-4D8B-A700-A269823720EB}" presName="node" presStyleLbl="revTx" presStyleIdx="0" presStyleCnt="3" custScaleX="64160" custScaleY="40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BEF73-831C-47AE-BA2E-81955A04EF45}" type="pres">
      <dgm:prSet presAssocID="{E3E30F14-1303-4C77-8799-00D2EFF559A1}" presName="sibTrans" presStyleLbl="node1" presStyleIdx="0" presStyleCnt="3"/>
      <dgm:spPr/>
      <dgm:t>
        <a:bodyPr/>
        <a:lstStyle/>
        <a:p>
          <a:endParaRPr lang="en-US"/>
        </a:p>
      </dgm:t>
    </dgm:pt>
    <dgm:pt modelId="{D71ECAF7-7D8F-441F-9B52-46BD406F2405}" type="pres">
      <dgm:prSet presAssocID="{B948CFCC-052E-482B-8FF5-26CD63613336}" presName="dummy" presStyleCnt="0"/>
      <dgm:spPr/>
    </dgm:pt>
    <dgm:pt modelId="{C629BF0B-1E29-4108-96BD-4F702AD80C38}" type="pres">
      <dgm:prSet presAssocID="{B948CFCC-052E-482B-8FF5-26CD63613336}" presName="node" presStyleLbl="revTx" presStyleIdx="1" presStyleCnt="3" custScaleX="88125" custScaleY="74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E7A60-5E45-481B-9DB4-17F09B02C425}" type="pres">
      <dgm:prSet presAssocID="{5839A48C-F935-4B3B-AF5E-CB1031C3868D}" presName="sibTrans" presStyleLbl="node1" presStyleIdx="1" presStyleCnt="3" custAng="20303686"/>
      <dgm:spPr/>
      <dgm:t>
        <a:bodyPr/>
        <a:lstStyle/>
        <a:p>
          <a:endParaRPr lang="en-US"/>
        </a:p>
      </dgm:t>
    </dgm:pt>
    <dgm:pt modelId="{EBFE3170-FCE2-46F7-840B-A386B0767802}" type="pres">
      <dgm:prSet presAssocID="{FB2C4D41-822E-4A4D-82A4-E6AA83D82437}" presName="dummy" presStyleCnt="0"/>
      <dgm:spPr/>
    </dgm:pt>
    <dgm:pt modelId="{62E95958-015E-45D7-A478-47403696906A}" type="pres">
      <dgm:prSet presAssocID="{FB2C4D41-822E-4A4D-82A4-E6AA83D82437}" presName="node" presStyleLbl="revTx" presStyleIdx="2" presStyleCnt="3" custFlipVert="0" custScaleX="11898" custScaleY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9C3F0-CF9E-4A98-B488-E53234189719}" type="pres">
      <dgm:prSet presAssocID="{1789EA50-DE97-47B1-8A6B-4537853DBBA5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375C676-F2F3-45BE-8C61-42EB1149C11A}" type="presOf" srcId="{1789EA50-DE97-47B1-8A6B-4537853DBBA5}" destId="{7FD9C3F0-CF9E-4A98-B488-E53234189719}" srcOrd="0" destOrd="0" presId="urn:microsoft.com/office/officeart/2005/8/layout/cycle1"/>
    <dgm:cxn modelId="{ADE4D37A-EE7D-4402-A8ED-E332AE347725}" srcId="{65D93404-04E2-4F08-8847-85B5FE341883}" destId="{FB2C4D41-822E-4A4D-82A4-E6AA83D82437}" srcOrd="2" destOrd="0" parTransId="{94A955A8-E6F6-48C7-AA7A-29E809AAF041}" sibTransId="{1789EA50-DE97-47B1-8A6B-4537853DBBA5}"/>
    <dgm:cxn modelId="{9C5C533F-86BC-47AF-A7FE-FE8BFA0BFBFE}" srcId="{65D93404-04E2-4F08-8847-85B5FE341883}" destId="{B948CFCC-052E-482B-8FF5-26CD63613336}" srcOrd="1" destOrd="0" parTransId="{F1511275-6519-44C5-AC54-1C2FE66382D4}" sibTransId="{5839A48C-F935-4B3B-AF5E-CB1031C3868D}"/>
    <dgm:cxn modelId="{FB85A056-06F2-4467-88EA-4E9662E8721C}" type="presOf" srcId="{B948CFCC-052E-482B-8FF5-26CD63613336}" destId="{C629BF0B-1E29-4108-96BD-4F702AD80C38}" srcOrd="0" destOrd="0" presId="urn:microsoft.com/office/officeart/2005/8/layout/cycle1"/>
    <dgm:cxn modelId="{FBA8FA7E-C886-4779-BFA1-3BD0AD4658FA}" type="presOf" srcId="{FB2C4D41-822E-4A4D-82A4-E6AA83D82437}" destId="{62E95958-015E-45D7-A478-47403696906A}" srcOrd="0" destOrd="0" presId="urn:microsoft.com/office/officeart/2005/8/layout/cycle1"/>
    <dgm:cxn modelId="{236B504E-C517-4966-A3C1-9D5CDE598FD7}" type="presOf" srcId="{E3E30F14-1303-4C77-8799-00D2EFF559A1}" destId="{331BEF73-831C-47AE-BA2E-81955A04EF45}" srcOrd="0" destOrd="0" presId="urn:microsoft.com/office/officeart/2005/8/layout/cycle1"/>
    <dgm:cxn modelId="{F19D0FEE-C1AF-46D3-A818-EF5444787E15}" type="presOf" srcId="{5839A48C-F935-4B3B-AF5E-CB1031C3868D}" destId="{24FE7A60-5E45-481B-9DB4-17F09B02C425}" srcOrd="0" destOrd="0" presId="urn:microsoft.com/office/officeart/2005/8/layout/cycle1"/>
    <dgm:cxn modelId="{83DF4541-A086-4A8B-90C1-2EE8C0DE5390}" srcId="{65D93404-04E2-4F08-8847-85B5FE341883}" destId="{BB8DFD95-FE10-4D8B-A700-A269823720EB}" srcOrd="0" destOrd="0" parTransId="{305803FD-6132-460B-B7CF-85427B3B51AA}" sibTransId="{E3E30F14-1303-4C77-8799-00D2EFF559A1}"/>
    <dgm:cxn modelId="{0ABBFA29-A8DC-4C57-A67B-3D38F320DA89}" type="presOf" srcId="{BB8DFD95-FE10-4D8B-A700-A269823720EB}" destId="{6F70B2BA-C766-4C74-9F78-5991BF03C503}" srcOrd="0" destOrd="0" presId="urn:microsoft.com/office/officeart/2005/8/layout/cycle1"/>
    <dgm:cxn modelId="{CC500570-6171-4FAB-9F98-27CBDCAE179B}" type="presOf" srcId="{65D93404-04E2-4F08-8847-85B5FE341883}" destId="{45B66318-8585-4837-A2E0-CBDC30CF2C7C}" srcOrd="0" destOrd="0" presId="urn:microsoft.com/office/officeart/2005/8/layout/cycle1"/>
    <dgm:cxn modelId="{7826DF8B-C7AC-467E-9D9C-FAFA834F58A0}" type="presParOf" srcId="{45B66318-8585-4837-A2E0-CBDC30CF2C7C}" destId="{452503E8-879A-4F03-8981-C39F8ABA4F8F}" srcOrd="0" destOrd="0" presId="urn:microsoft.com/office/officeart/2005/8/layout/cycle1"/>
    <dgm:cxn modelId="{93B44D2E-F246-4098-BFEE-681285C840FE}" type="presParOf" srcId="{45B66318-8585-4837-A2E0-CBDC30CF2C7C}" destId="{6F70B2BA-C766-4C74-9F78-5991BF03C503}" srcOrd="1" destOrd="0" presId="urn:microsoft.com/office/officeart/2005/8/layout/cycle1"/>
    <dgm:cxn modelId="{C39C3CB1-080C-4D67-ADF8-7864C4FDCD3C}" type="presParOf" srcId="{45B66318-8585-4837-A2E0-CBDC30CF2C7C}" destId="{331BEF73-831C-47AE-BA2E-81955A04EF45}" srcOrd="2" destOrd="0" presId="urn:microsoft.com/office/officeart/2005/8/layout/cycle1"/>
    <dgm:cxn modelId="{47C4D4E0-F7FE-421F-9263-150A87095C48}" type="presParOf" srcId="{45B66318-8585-4837-A2E0-CBDC30CF2C7C}" destId="{D71ECAF7-7D8F-441F-9B52-46BD406F2405}" srcOrd="3" destOrd="0" presId="urn:microsoft.com/office/officeart/2005/8/layout/cycle1"/>
    <dgm:cxn modelId="{092514C4-FB48-4E21-B79F-A497578474DB}" type="presParOf" srcId="{45B66318-8585-4837-A2E0-CBDC30CF2C7C}" destId="{C629BF0B-1E29-4108-96BD-4F702AD80C38}" srcOrd="4" destOrd="0" presId="urn:microsoft.com/office/officeart/2005/8/layout/cycle1"/>
    <dgm:cxn modelId="{F33981C3-1973-452B-81C6-7B7023924E0A}" type="presParOf" srcId="{45B66318-8585-4837-A2E0-CBDC30CF2C7C}" destId="{24FE7A60-5E45-481B-9DB4-17F09B02C425}" srcOrd="5" destOrd="0" presId="urn:microsoft.com/office/officeart/2005/8/layout/cycle1"/>
    <dgm:cxn modelId="{6631E8AA-BBB9-4B85-9FA7-80150247C1BF}" type="presParOf" srcId="{45B66318-8585-4837-A2E0-CBDC30CF2C7C}" destId="{EBFE3170-FCE2-46F7-840B-A386B0767802}" srcOrd="6" destOrd="0" presId="urn:microsoft.com/office/officeart/2005/8/layout/cycle1"/>
    <dgm:cxn modelId="{67E6E51E-12C0-4229-97D2-C94E52C2DCE7}" type="presParOf" srcId="{45B66318-8585-4837-A2E0-CBDC30CF2C7C}" destId="{62E95958-015E-45D7-A478-47403696906A}" srcOrd="7" destOrd="0" presId="urn:microsoft.com/office/officeart/2005/8/layout/cycle1"/>
    <dgm:cxn modelId="{20CE726F-7EEF-4515-942F-796F5D7B5AAA}" type="presParOf" srcId="{45B66318-8585-4837-A2E0-CBDC30CF2C7C}" destId="{7FD9C3F0-CF9E-4A98-B488-E5323418971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7C60B-635D-4509-BE57-768EF5B7C87C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A988C6-A9AC-40BF-9F5F-5315B689B45F}">
      <dgm:prSet phldrT="[Text]"/>
      <dgm:spPr/>
      <dgm:t>
        <a:bodyPr/>
        <a:lstStyle/>
        <a:p>
          <a:endParaRPr lang="en-US" dirty="0"/>
        </a:p>
      </dgm:t>
    </dgm:pt>
    <dgm:pt modelId="{0F32943C-22BE-4820-A315-2B5A9D5DC51B}" type="parTrans" cxnId="{ACF0900F-433F-4F29-8C7E-14D959B97F32}">
      <dgm:prSet/>
      <dgm:spPr/>
      <dgm:t>
        <a:bodyPr/>
        <a:lstStyle/>
        <a:p>
          <a:endParaRPr lang="en-US"/>
        </a:p>
      </dgm:t>
    </dgm:pt>
    <dgm:pt modelId="{2FCD5EBC-0D4C-4876-B1E3-9023CCE372DE}" type="sibTrans" cxnId="{ACF0900F-433F-4F29-8C7E-14D959B97F32}">
      <dgm:prSet/>
      <dgm:spPr/>
      <dgm:t>
        <a:bodyPr/>
        <a:lstStyle/>
        <a:p>
          <a:endParaRPr lang="en-US"/>
        </a:p>
      </dgm:t>
    </dgm:pt>
    <dgm:pt modelId="{B338B476-9811-4ABD-844C-2785074B99CF}">
      <dgm:prSet phldrT="[Text]" phldr="1"/>
      <dgm:spPr/>
      <dgm:t>
        <a:bodyPr/>
        <a:lstStyle/>
        <a:p>
          <a:endParaRPr lang="en-US" dirty="0"/>
        </a:p>
      </dgm:t>
    </dgm:pt>
    <dgm:pt modelId="{371C2C18-821A-4D01-81FE-655428D75EC1}" type="parTrans" cxnId="{1253EB7B-31A0-4845-B8E8-8243C2E46196}">
      <dgm:prSet/>
      <dgm:spPr/>
      <dgm:t>
        <a:bodyPr/>
        <a:lstStyle/>
        <a:p>
          <a:endParaRPr lang="en-US"/>
        </a:p>
      </dgm:t>
    </dgm:pt>
    <dgm:pt modelId="{C3DCAAF3-D995-4F89-850F-E394BEB04A07}" type="sibTrans" cxnId="{1253EB7B-31A0-4845-B8E8-8243C2E46196}">
      <dgm:prSet/>
      <dgm:spPr/>
      <dgm:t>
        <a:bodyPr/>
        <a:lstStyle/>
        <a:p>
          <a:endParaRPr lang="en-US"/>
        </a:p>
      </dgm:t>
    </dgm:pt>
    <dgm:pt modelId="{D6548597-B190-446B-AADE-12C713FBFC91}" type="pres">
      <dgm:prSet presAssocID="{C277C60B-635D-4509-BE57-768EF5B7C87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4F2B8A6E-90D0-4356-97A8-C0485F8D4055}" type="pres">
      <dgm:prSet presAssocID="{C277C60B-635D-4509-BE57-768EF5B7C87C}" presName="arrowNode" presStyleLbl="node1" presStyleIdx="0" presStyleCnt="1" custAng="20226393" custScaleX="54978" custScaleY="48316" custLinFactNeighborX="-38003" custLinFactNeighborY="-6460"/>
      <dgm:spPr/>
      <dgm:t>
        <a:bodyPr/>
        <a:lstStyle/>
        <a:p>
          <a:endParaRPr lang="en-US"/>
        </a:p>
      </dgm:t>
    </dgm:pt>
    <dgm:pt modelId="{8CC7D663-1A25-4BF4-9F1C-BFA54555F713}" type="pres">
      <dgm:prSet presAssocID="{B2A988C6-A9AC-40BF-9F5F-5315B689B45F}" presName="txNode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1F92C-FC5F-439D-B376-DBEE03FFABF6}" type="pres">
      <dgm:prSet presAssocID="{B338B476-9811-4ABD-844C-2785074B99CF}" presName="txNode2" presStyleLbl="revTx" presStyleIdx="1" presStyleCnt="2" custLinFactY="100000" custLinFactNeighborX="61039" custLinFactNeighborY="114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19BEC-A68A-4E20-9C74-742FF76C1B6B}" type="presOf" srcId="{B338B476-9811-4ABD-844C-2785074B99CF}" destId="{49E1F92C-FC5F-439D-B376-DBEE03FFABF6}" srcOrd="0" destOrd="0" presId="urn:microsoft.com/office/officeart/2009/3/layout/DescendingProcess"/>
    <dgm:cxn modelId="{1253EB7B-31A0-4845-B8E8-8243C2E46196}" srcId="{C277C60B-635D-4509-BE57-768EF5B7C87C}" destId="{B338B476-9811-4ABD-844C-2785074B99CF}" srcOrd="1" destOrd="0" parTransId="{371C2C18-821A-4D01-81FE-655428D75EC1}" sibTransId="{C3DCAAF3-D995-4F89-850F-E394BEB04A07}"/>
    <dgm:cxn modelId="{DABDE6FB-5F2A-4040-B4D6-2E5F6E6A6DD4}" type="presOf" srcId="{C277C60B-635D-4509-BE57-768EF5B7C87C}" destId="{D6548597-B190-446B-AADE-12C713FBFC91}" srcOrd="0" destOrd="0" presId="urn:microsoft.com/office/officeart/2009/3/layout/DescendingProcess"/>
    <dgm:cxn modelId="{ACF0900F-433F-4F29-8C7E-14D959B97F32}" srcId="{C277C60B-635D-4509-BE57-768EF5B7C87C}" destId="{B2A988C6-A9AC-40BF-9F5F-5315B689B45F}" srcOrd="0" destOrd="0" parTransId="{0F32943C-22BE-4820-A315-2B5A9D5DC51B}" sibTransId="{2FCD5EBC-0D4C-4876-B1E3-9023CCE372DE}"/>
    <dgm:cxn modelId="{954A1366-C2EA-4273-B1D3-2DD7275F025F}" type="presOf" srcId="{B2A988C6-A9AC-40BF-9F5F-5315B689B45F}" destId="{8CC7D663-1A25-4BF4-9F1C-BFA54555F713}" srcOrd="0" destOrd="0" presId="urn:microsoft.com/office/officeart/2009/3/layout/DescendingProcess"/>
    <dgm:cxn modelId="{7C1785C9-F117-4E22-9D93-365437D4148D}" type="presParOf" srcId="{D6548597-B190-446B-AADE-12C713FBFC91}" destId="{4F2B8A6E-90D0-4356-97A8-C0485F8D4055}" srcOrd="0" destOrd="0" presId="urn:microsoft.com/office/officeart/2009/3/layout/DescendingProcess"/>
    <dgm:cxn modelId="{E4087384-EB37-4B17-B223-8900F58BF0C3}" type="presParOf" srcId="{D6548597-B190-446B-AADE-12C713FBFC91}" destId="{8CC7D663-1A25-4BF4-9F1C-BFA54555F713}" srcOrd="1" destOrd="0" presId="urn:microsoft.com/office/officeart/2009/3/layout/DescendingProcess"/>
    <dgm:cxn modelId="{F8AB3338-D81E-47CF-8F2A-83860F3CB1DA}" type="presParOf" srcId="{D6548597-B190-446B-AADE-12C713FBFC91}" destId="{49E1F92C-FC5F-439D-B376-DBEE03FFABF6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5309F-E861-47A2-8C8C-117934214A04}" type="doc">
      <dgm:prSet loTypeId="urn:microsoft.com/office/officeart/2009/3/layout/Descending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95B976-643D-4EA3-AF53-E818567F57D6}">
      <dgm:prSet phldrT="[Text]" phldr="1"/>
      <dgm:spPr/>
      <dgm:t>
        <a:bodyPr/>
        <a:lstStyle/>
        <a:p>
          <a:endParaRPr lang="en-US" dirty="0"/>
        </a:p>
      </dgm:t>
    </dgm:pt>
    <dgm:pt modelId="{B70FFDC5-71B8-43CC-9190-2F45C84C97D9}" type="parTrans" cxnId="{A82692A3-45CD-4079-A5F2-23972B4BDF17}">
      <dgm:prSet/>
      <dgm:spPr/>
      <dgm:t>
        <a:bodyPr/>
        <a:lstStyle/>
        <a:p>
          <a:endParaRPr lang="en-US"/>
        </a:p>
      </dgm:t>
    </dgm:pt>
    <dgm:pt modelId="{4CAE0E22-0F3D-4011-9420-506297896D5D}" type="sibTrans" cxnId="{A82692A3-45CD-4079-A5F2-23972B4BDF17}">
      <dgm:prSet/>
      <dgm:spPr/>
      <dgm:t>
        <a:bodyPr/>
        <a:lstStyle/>
        <a:p>
          <a:endParaRPr lang="en-US"/>
        </a:p>
      </dgm:t>
    </dgm:pt>
    <dgm:pt modelId="{976F220D-2F80-48E7-B276-940290B1DC52}" type="pres">
      <dgm:prSet presAssocID="{5405309F-E861-47A2-8C8C-117934214A0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1E0189A0-5F49-4499-AF7B-0DA5F5070DB3}" type="pres">
      <dgm:prSet presAssocID="{5405309F-E861-47A2-8C8C-117934214A04}" presName="arrowNode" presStyleLbl="node1" presStyleIdx="0" presStyleCnt="1" custAng="4948450" custScaleX="77188" custLinFactNeighborY="-2320"/>
      <dgm:spPr/>
    </dgm:pt>
    <dgm:pt modelId="{2C9E67F6-CC92-4567-A797-B4D44B7AE542}" type="pres">
      <dgm:prSet presAssocID="{C595B976-643D-4EA3-AF53-E818567F57D6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9CF6B9-2E42-4ED8-9270-08F27E30B833}" type="presOf" srcId="{5405309F-E861-47A2-8C8C-117934214A04}" destId="{976F220D-2F80-48E7-B276-940290B1DC52}" srcOrd="0" destOrd="0" presId="urn:microsoft.com/office/officeart/2009/3/layout/DescendingProcess"/>
    <dgm:cxn modelId="{A82692A3-45CD-4079-A5F2-23972B4BDF17}" srcId="{5405309F-E861-47A2-8C8C-117934214A04}" destId="{C595B976-643D-4EA3-AF53-E818567F57D6}" srcOrd="0" destOrd="0" parTransId="{B70FFDC5-71B8-43CC-9190-2F45C84C97D9}" sibTransId="{4CAE0E22-0F3D-4011-9420-506297896D5D}"/>
    <dgm:cxn modelId="{B2661A56-5D43-4706-B939-EB30FCC199A2}" type="presOf" srcId="{C595B976-643D-4EA3-AF53-E818567F57D6}" destId="{2C9E67F6-CC92-4567-A797-B4D44B7AE542}" srcOrd="0" destOrd="0" presId="urn:microsoft.com/office/officeart/2009/3/layout/DescendingProcess"/>
    <dgm:cxn modelId="{2F7DC2A0-E76E-47AF-8185-BD7F4CA8F254}" type="presParOf" srcId="{976F220D-2F80-48E7-B276-940290B1DC52}" destId="{1E0189A0-5F49-4499-AF7B-0DA5F5070DB3}" srcOrd="0" destOrd="0" presId="urn:microsoft.com/office/officeart/2009/3/layout/DescendingProcess"/>
    <dgm:cxn modelId="{5F72C685-8FB9-4998-A349-8812394C9437}" type="presParOf" srcId="{976F220D-2F80-48E7-B276-940290B1DC52}" destId="{2C9E67F6-CC92-4567-A797-B4D44B7AE542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C06C33-346A-43C3-8905-B2A08F8B205A}" type="doc">
      <dgm:prSet loTypeId="urn:microsoft.com/office/officeart/2009/3/layout/Descending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046682-A6BE-4FCF-8623-DF09147BC5D2}">
      <dgm:prSet phldrT="[Text]" phldr="1"/>
      <dgm:spPr/>
      <dgm:t>
        <a:bodyPr/>
        <a:lstStyle/>
        <a:p>
          <a:endParaRPr lang="en-US"/>
        </a:p>
      </dgm:t>
    </dgm:pt>
    <dgm:pt modelId="{9D33DC09-E3FA-4C0F-9C32-C5E9300ECCB6}" type="sibTrans" cxnId="{6D4437C2-7E05-4E71-8CBF-9154FD9384FF}">
      <dgm:prSet/>
      <dgm:spPr/>
      <dgm:t>
        <a:bodyPr/>
        <a:lstStyle/>
        <a:p>
          <a:endParaRPr lang="en-US"/>
        </a:p>
      </dgm:t>
    </dgm:pt>
    <dgm:pt modelId="{056A8861-C584-48D5-98B0-42FBBFEA0FE2}" type="parTrans" cxnId="{6D4437C2-7E05-4E71-8CBF-9154FD9384FF}">
      <dgm:prSet/>
      <dgm:spPr/>
      <dgm:t>
        <a:bodyPr/>
        <a:lstStyle/>
        <a:p>
          <a:endParaRPr lang="en-US"/>
        </a:p>
      </dgm:t>
    </dgm:pt>
    <dgm:pt modelId="{9AA756EB-1B15-4A88-8684-18E7D09DB648}">
      <dgm:prSet phldrT="[Text]" phldr="1"/>
      <dgm:spPr/>
      <dgm:t>
        <a:bodyPr/>
        <a:lstStyle/>
        <a:p>
          <a:endParaRPr lang="en-US" dirty="0"/>
        </a:p>
      </dgm:t>
    </dgm:pt>
    <dgm:pt modelId="{8FBD4A0A-BFBB-4347-81FA-13A39376A7B8}" type="sibTrans" cxnId="{FD41C525-7B30-4A4F-9630-B48217AF4BDA}">
      <dgm:prSet/>
      <dgm:spPr/>
      <dgm:t>
        <a:bodyPr/>
        <a:lstStyle/>
        <a:p>
          <a:endParaRPr lang="en-US"/>
        </a:p>
      </dgm:t>
    </dgm:pt>
    <dgm:pt modelId="{373233A9-7237-4EE5-B217-24559274D5F5}" type="parTrans" cxnId="{FD41C525-7B30-4A4F-9630-B48217AF4BDA}">
      <dgm:prSet/>
      <dgm:spPr/>
      <dgm:t>
        <a:bodyPr/>
        <a:lstStyle/>
        <a:p>
          <a:endParaRPr lang="en-US"/>
        </a:p>
      </dgm:t>
    </dgm:pt>
    <dgm:pt modelId="{5A300C9E-2572-4A8A-B10C-9B74932F25CE}" type="pres">
      <dgm:prSet presAssocID="{0AC06C33-346A-43C3-8905-B2A08F8B205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85CD4314-626C-433D-9FB9-0DD4B4D06FD4}" type="pres">
      <dgm:prSet presAssocID="{0AC06C33-346A-43C3-8905-B2A08F8B205A}" presName="arrowNode" presStyleLbl="node1" presStyleIdx="0" presStyleCnt="1" custAng="15119730" custScaleX="72053" custScaleY="67876" custLinFactNeighborX="6340" custLinFactNeighborY="-10337"/>
      <dgm:spPr>
        <a:solidFill>
          <a:srgbClr val="7030A0"/>
        </a:solidFill>
      </dgm:spPr>
    </dgm:pt>
    <dgm:pt modelId="{468BD097-D685-4073-955D-4F9A50731E6A}" type="pres">
      <dgm:prSet presAssocID="{9AA756EB-1B15-4A88-8684-18E7D09DB648}" presName="txNode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E6E79-EA14-400E-8184-395A49612B68}" type="pres">
      <dgm:prSet presAssocID="{3E046682-A6BE-4FCF-8623-DF09147BC5D2}" presName="txNode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437C2-7E05-4E71-8CBF-9154FD9384FF}" srcId="{0AC06C33-346A-43C3-8905-B2A08F8B205A}" destId="{3E046682-A6BE-4FCF-8623-DF09147BC5D2}" srcOrd="1" destOrd="0" parTransId="{056A8861-C584-48D5-98B0-42FBBFEA0FE2}" sibTransId="{9D33DC09-E3FA-4C0F-9C32-C5E9300ECCB6}"/>
    <dgm:cxn modelId="{2A6B9C73-F709-45C5-9D5A-17BE8DAF30E5}" type="presOf" srcId="{9AA756EB-1B15-4A88-8684-18E7D09DB648}" destId="{468BD097-D685-4073-955D-4F9A50731E6A}" srcOrd="0" destOrd="0" presId="urn:microsoft.com/office/officeart/2009/3/layout/DescendingProcess"/>
    <dgm:cxn modelId="{89C66EBF-9C68-4D74-A383-A2CFF740D6E6}" type="presOf" srcId="{0AC06C33-346A-43C3-8905-B2A08F8B205A}" destId="{5A300C9E-2572-4A8A-B10C-9B74932F25CE}" srcOrd="0" destOrd="0" presId="urn:microsoft.com/office/officeart/2009/3/layout/DescendingProcess"/>
    <dgm:cxn modelId="{FD41C525-7B30-4A4F-9630-B48217AF4BDA}" srcId="{0AC06C33-346A-43C3-8905-B2A08F8B205A}" destId="{9AA756EB-1B15-4A88-8684-18E7D09DB648}" srcOrd="0" destOrd="0" parTransId="{373233A9-7237-4EE5-B217-24559274D5F5}" sibTransId="{8FBD4A0A-BFBB-4347-81FA-13A39376A7B8}"/>
    <dgm:cxn modelId="{A0A70024-11AF-43EF-905B-5717CAD26603}" type="presOf" srcId="{3E046682-A6BE-4FCF-8623-DF09147BC5D2}" destId="{4FCE6E79-EA14-400E-8184-395A49612B68}" srcOrd="0" destOrd="0" presId="urn:microsoft.com/office/officeart/2009/3/layout/DescendingProcess"/>
    <dgm:cxn modelId="{60329774-73FB-4568-8235-D3484CA20B12}" type="presParOf" srcId="{5A300C9E-2572-4A8A-B10C-9B74932F25CE}" destId="{85CD4314-626C-433D-9FB9-0DD4B4D06FD4}" srcOrd="0" destOrd="0" presId="urn:microsoft.com/office/officeart/2009/3/layout/DescendingProcess"/>
    <dgm:cxn modelId="{AA2E78B2-22F7-4E79-94CA-190A2C28833A}" type="presParOf" srcId="{5A300C9E-2572-4A8A-B10C-9B74932F25CE}" destId="{468BD097-D685-4073-955D-4F9A50731E6A}" srcOrd="1" destOrd="0" presId="urn:microsoft.com/office/officeart/2009/3/layout/DescendingProcess"/>
    <dgm:cxn modelId="{F3339EA2-4EE6-442F-9BF9-618C8ED67F84}" type="presParOf" srcId="{5A300C9E-2572-4A8A-B10C-9B74932F25CE}" destId="{4FCE6E79-EA14-400E-8184-395A49612B68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0B2BA-C766-4C74-9F78-5991BF03C503}">
      <dsp:nvSpPr>
        <dsp:cNvPr id="0" name=""/>
        <dsp:cNvSpPr/>
      </dsp:nvSpPr>
      <dsp:spPr>
        <a:xfrm>
          <a:off x="3981675" y="855204"/>
          <a:ext cx="983527" cy="616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981675" y="855204"/>
        <a:ext cx="983527" cy="616145"/>
      </dsp:txXfrm>
    </dsp:sp>
    <dsp:sp modelId="{331BEF73-831C-47AE-BA2E-81955A04EF45}">
      <dsp:nvSpPr>
        <dsp:cNvPr id="0" name=""/>
        <dsp:cNvSpPr/>
      </dsp:nvSpPr>
      <dsp:spPr>
        <a:xfrm>
          <a:off x="1374162" y="95767"/>
          <a:ext cx="3622375" cy="3622375"/>
        </a:xfrm>
        <a:prstGeom prst="circularArrow">
          <a:avLst>
            <a:gd name="adj1" fmla="val 8252"/>
            <a:gd name="adj2" fmla="val 576426"/>
            <a:gd name="adj3" fmla="val 3203052"/>
            <a:gd name="adj4" fmla="val 20578201"/>
            <a:gd name="adj5" fmla="val 96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29BF0B-1E29-4108-96BD-4F702AD80C38}">
      <dsp:nvSpPr>
        <dsp:cNvPr id="0" name=""/>
        <dsp:cNvSpPr/>
      </dsp:nvSpPr>
      <dsp:spPr>
        <a:xfrm>
          <a:off x="2509903" y="2822306"/>
          <a:ext cx="1350894" cy="1144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509903" y="2822306"/>
        <a:ext cx="1350894" cy="1144010"/>
      </dsp:txXfrm>
    </dsp:sp>
    <dsp:sp modelId="{24FE7A60-5E45-481B-9DB4-17F09B02C425}">
      <dsp:nvSpPr>
        <dsp:cNvPr id="0" name=""/>
        <dsp:cNvSpPr/>
      </dsp:nvSpPr>
      <dsp:spPr>
        <a:xfrm rot="20303686">
          <a:off x="1374162" y="95767"/>
          <a:ext cx="3622375" cy="3622375"/>
        </a:xfrm>
        <a:prstGeom prst="circularArrow">
          <a:avLst>
            <a:gd name="adj1" fmla="val 8252"/>
            <a:gd name="adj2" fmla="val 576426"/>
            <a:gd name="adj3" fmla="val 11962860"/>
            <a:gd name="adj4" fmla="val 7020523"/>
            <a:gd name="adj5" fmla="val 96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E95958-015E-45D7-A478-47403696906A}">
      <dsp:nvSpPr>
        <dsp:cNvPr id="0" name=""/>
        <dsp:cNvSpPr/>
      </dsp:nvSpPr>
      <dsp:spPr>
        <a:xfrm>
          <a:off x="1806068" y="1140413"/>
          <a:ext cx="182387" cy="4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06068" y="1140413"/>
        <a:ext cx="182387" cy="45727"/>
      </dsp:txXfrm>
    </dsp:sp>
    <dsp:sp modelId="{7FD9C3F0-CF9E-4A98-B488-E53234189719}">
      <dsp:nvSpPr>
        <dsp:cNvPr id="0" name=""/>
        <dsp:cNvSpPr/>
      </dsp:nvSpPr>
      <dsp:spPr>
        <a:xfrm>
          <a:off x="1374162" y="95767"/>
          <a:ext cx="3622375" cy="3622375"/>
        </a:xfrm>
        <a:prstGeom prst="circularArrow">
          <a:avLst>
            <a:gd name="adj1" fmla="val 8252"/>
            <a:gd name="adj2" fmla="val 576426"/>
            <a:gd name="adj3" fmla="val 18323472"/>
            <a:gd name="adj4" fmla="val 12661339"/>
            <a:gd name="adj5" fmla="val 96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B8A6E-90D0-4356-97A8-C0485F8D4055}">
      <dsp:nvSpPr>
        <dsp:cNvPr id="0" name=""/>
        <dsp:cNvSpPr/>
      </dsp:nvSpPr>
      <dsp:spPr>
        <a:xfrm rot="3022767">
          <a:off x="1057641" y="1584712"/>
          <a:ext cx="2441463" cy="2170570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C7D663-1A25-4BF4-9F1C-BFA54555F713}">
      <dsp:nvSpPr>
        <dsp:cNvPr id="0" name=""/>
        <dsp:cNvSpPr/>
      </dsp:nvSpPr>
      <dsp:spPr>
        <a:xfrm>
          <a:off x="1199242" y="0"/>
          <a:ext cx="2495840" cy="98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1199242" y="0"/>
        <a:ext cx="2495840" cy="981165"/>
      </dsp:txXfrm>
    </dsp:sp>
    <dsp:sp modelId="{49E1F92C-FC5F-439D-B376-DBEE03FFABF6}">
      <dsp:nvSpPr>
        <dsp:cNvPr id="0" name=""/>
        <dsp:cNvSpPr/>
      </dsp:nvSpPr>
      <dsp:spPr>
        <a:xfrm>
          <a:off x="5771242" y="5151121"/>
          <a:ext cx="3372757" cy="98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5771242" y="5151121"/>
        <a:ext cx="3372757" cy="981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189A0-5F49-4499-AF7B-0DA5F5070DB3}">
      <dsp:nvSpPr>
        <dsp:cNvPr id="0" name=""/>
        <dsp:cNvSpPr/>
      </dsp:nvSpPr>
      <dsp:spPr>
        <a:xfrm rot="9344824">
          <a:off x="2257524" y="1773325"/>
          <a:ext cx="5799648" cy="2411822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9E67F6-CC92-4567-A797-B4D44B7AE542}">
      <dsp:nvSpPr>
        <dsp:cNvPr id="0" name=""/>
        <dsp:cNvSpPr/>
      </dsp:nvSpPr>
      <dsp:spPr>
        <a:xfrm>
          <a:off x="2098757" y="0"/>
          <a:ext cx="2543098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2098757" y="0"/>
        <a:ext cx="2543098" cy="999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D4314-626C-433D-9FB9-0DD4B4D06FD4}">
      <dsp:nvSpPr>
        <dsp:cNvPr id="0" name=""/>
        <dsp:cNvSpPr/>
      </dsp:nvSpPr>
      <dsp:spPr>
        <a:xfrm rot="19516104">
          <a:off x="1826206" y="837061"/>
          <a:ext cx="2784986" cy="2174298"/>
        </a:xfrm>
        <a:prstGeom prst="swooshArrow">
          <a:avLst>
            <a:gd name="adj1" fmla="val 16310"/>
            <a:gd name="adj2" fmla="val 3137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8BD097-D685-4073-955D-4F9A50731E6A}">
      <dsp:nvSpPr>
        <dsp:cNvPr id="0" name=""/>
        <dsp:cNvSpPr/>
      </dsp:nvSpPr>
      <dsp:spPr>
        <a:xfrm>
          <a:off x="590186" y="0"/>
          <a:ext cx="1974519" cy="77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b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590186" y="0"/>
        <a:ext cx="1974519" cy="776224"/>
      </dsp:txXfrm>
    </dsp:sp>
    <dsp:sp modelId="{4FCE6E79-EA14-400E-8184-395A49612B68}">
      <dsp:nvSpPr>
        <dsp:cNvPr id="0" name=""/>
        <dsp:cNvSpPr/>
      </dsp:nvSpPr>
      <dsp:spPr>
        <a:xfrm>
          <a:off x="3258457" y="4075176"/>
          <a:ext cx="2668270" cy="77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t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3258457" y="4075176"/>
        <a:ext cx="2668270" cy="77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lnSpc>
                <a:spcPct val="9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lnSpc>
                <a:spcPct val="9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fld id="{3EDFC610-951A-4DA5-A850-03CEEFB67660}" type="datetimeFigureOut">
              <a:rPr lang="en-US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lnSpc>
                <a:spcPct val="9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lnSpc>
                <a:spcPct val="9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fld id="{7A17F3BA-C936-4DC0-9AD8-8CD9407C4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3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21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711DE64-2D25-4F82-9878-0293946F9E6A}" type="datetime1">
              <a:rPr lang="en-US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6190"/>
            <a:ext cx="5607050" cy="415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772378"/>
            <a:ext cx="3038475" cy="4621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ADDE679-E46D-4D27-BC7B-07D895F2E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8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4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DE679-E46D-4D27-BC7B-07D895F2EF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Shine a spot</a:t>
            </a:r>
            <a:r>
              <a:rPr lang="en-US" baseline="0" dirty="0" smtClean="0"/>
              <a:t> light on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DE679-E46D-4D27-BC7B-07D895F2EF99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0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70340" y="8772378"/>
            <a:ext cx="3038475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0EE7E9-02F6-451A-82B9-573B75921258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Stayed the same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70340" y="8772378"/>
            <a:ext cx="3038475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0EE7E9-02F6-451A-82B9-573B75921258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Stayed the same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70340" y="8772378"/>
            <a:ext cx="3038475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91E48A-7E9A-407D-A440-116B1192C7E9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</a:rPr>
              <a:t>Stayed the same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B637-DCA0-4AA5-94EE-F4C2096A161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6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9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9" y="152403"/>
            <a:ext cx="8123237" cy="595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3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788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6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9" y="152403"/>
            <a:ext cx="8123237" cy="595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9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338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4267200" cy="320675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320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00800"/>
            <a:ext cx="11430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fld id="{F1081B32-D006-4C00-AEC6-1911F579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2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pitchFamily="-108" charset="0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Georgia"/>
              <a:ea typeface="+mn-ea"/>
            </a:endParaRPr>
          </a:p>
        </p:txBody>
      </p:sp>
      <p:pic>
        <p:nvPicPr>
          <p:cNvPr id="8" name="Picture 14" descr="SEA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70588"/>
            <a:ext cx="3810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Yale Engineeri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57900"/>
            <a:ext cx="571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4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77792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5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52400"/>
            <a:ext cx="8123237" cy="595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0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9" y="152403"/>
            <a:ext cx="8123237" cy="595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79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39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65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5748339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8" name="Picture 14" descr="SEA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70593"/>
            <a:ext cx="3810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Yale Engineeri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57903"/>
            <a:ext cx="571500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4"/>
          <p:cNvSpPr>
            <a:spLocks noGrp="1"/>
          </p:cNvSpPr>
          <p:nvPr>
            <p:ph type="title"/>
          </p:nvPr>
        </p:nvSpPr>
        <p:spPr>
          <a:xfrm>
            <a:off x="533400" y="990605"/>
            <a:ext cx="8229600" cy="154146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4344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0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9" y="152403"/>
            <a:ext cx="8123237" cy="595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00801"/>
            <a:ext cx="4267200" cy="320675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320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00801"/>
            <a:ext cx="11430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320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AD37F99-A6F9-443C-AEE0-77E6E88A3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4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61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5748339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8" name="Picture 14" descr="SEA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70593"/>
            <a:ext cx="3810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Yale Engineeri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57903"/>
            <a:ext cx="571500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4"/>
          <p:cNvSpPr>
            <a:spLocks noGrp="1"/>
          </p:cNvSpPr>
          <p:nvPr>
            <p:ph type="title"/>
          </p:nvPr>
        </p:nvSpPr>
        <p:spPr>
          <a:xfrm>
            <a:off x="533400" y="990605"/>
            <a:ext cx="8229600" cy="154146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7077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9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pitchFamily="-108" charset="0"/>
              <a:ea typeface="+mn-ea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6"/>
            <a:ext cx="9144000" cy="1163639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9" y="152400"/>
            <a:ext cx="81359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ko-KR" altLang="en-US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9" y="1447803"/>
            <a:ext cx="812323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7704138" y="6584951"/>
            <a:ext cx="1295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ko-KR" sz="800" b="1" smtClean="0">
                <a:solidFill>
                  <a:srgbClr val="585858"/>
                </a:solidFill>
                <a:latin typeface="Georgia" pitchFamily="18" charset="0"/>
              </a:rPr>
              <a:t>S L I D E  </a:t>
            </a:r>
            <a:fld id="{14BC266F-2479-4268-82B3-927DF3608DB1}" type="slidenum">
              <a:rPr lang="en-US" altLang="ko-KR" sz="800" b="1" smtClean="0">
                <a:solidFill>
                  <a:srgbClr val="585858"/>
                </a:solidFill>
                <a:latin typeface="Georgia" pitchFamily="18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ko-KR" sz="800" b="1" smtClean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1"/>
            <a:ext cx="9144000" cy="587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83363"/>
            <a:ext cx="38750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08" r:id="rId1"/>
    <p:sldLayoutId id="2147485414" r:id="rId2"/>
    <p:sldLayoutId id="2147485409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9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6"/>
            <a:ext cx="9144000" cy="1163639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9" y="152400"/>
            <a:ext cx="81359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ko-KR" altLang="en-US" smtClean="0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9" y="1447803"/>
            <a:ext cx="812323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7704138" y="6584951"/>
            <a:ext cx="1295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ko-KR" sz="800" b="1" smtClean="0">
                <a:solidFill>
                  <a:srgbClr val="585858"/>
                </a:solidFill>
                <a:latin typeface="Georgia" pitchFamily="18" charset="0"/>
              </a:rPr>
              <a:t>S L I D E  </a:t>
            </a:r>
            <a:fld id="{A5372AFA-C5FD-481A-9917-55AC4E50E1B7}" type="slidenum">
              <a:rPr lang="en-US" altLang="ko-KR" sz="800" b="1" smtClean="0">
                <a:solidFill>
                  <a:srgbClr val="585858"/>
                </a:solidFill>
                <a:latin typeface="Georgia" pitchFamily="18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ko-KR" sz="800" b="1" smtClean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1"/>
            <a:ext cx="9144000" cy="587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6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83363"/>
            <a:ext cx="38750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0" r:id="rId2"/>
    <p:sldLayoutId id="2147485417" r:id="rId3"/>
    <p:sldLayoutId id="2147485418" r:id="rId4"/>
    <p:sldLayoutId id="2147485411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9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6"/>
            <a:ext cx="9144000" cy="1163639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9" y="152400"/>
            <a:ext cx="81359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ko-KR" altLang="en-US" smtClean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9" y="1447803"/>
            <a:ext cx="812323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7704138" y="6584951"/>
            <a:ext cx="1295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ko-KR" sz="800" b="1">
                <a:solidFill>
                  <a:srgbClr val="585858"/>
                </a:solidFill>
              </a:rPr>
              <a:t>S L I D E  </a:t>
            </a:r>
            <a:fld id="{A02265CE-AA61-4CFE-B159-0838B6257A98}" type="slidenum">
              <a:rPr lang="en-US" altLang="ko-KR" sz="800" b="1">
                <a:solidFill>
                  <a:srgbClr val="585858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ko-KR" sz="800" b="1">
              <a:solidFill>
                <a:srgbClr val="585858"/>
              </a:solidFill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1"/>
            <a:ext cx="9144000" cy="587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80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83363"/>
            <a:ext cx="38750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9" r:id="rId1"/>
    <p:sldLayoutId id="2147485412" r:id="rId2"/>
    <p:sldLayoutId id="2147485420" r:id="rId3"/>
    <p:sldLayoutId id="2147485413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9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pitchFamily="-108" charset="0"/>
              <a:ea typeface="+mn-ea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6"/>
            <a:ext cx="9144000" cy="1163639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9" y="152400"/>
            <a:ext cx="81359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ko-KR" altLang="en-US" smtClean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9" y="1447803"/>
            <a:ext cx="812323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7704138" y="6584951"/>
            <a:ext cx="1295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ko-KR" sz="800" b="1" smtClean="0">
                <a:solidFill>
                  <a:srgbClr val="585858"/>
                </a:solidFill>
              </a:rPr>
              <a:t>S L I D E  </a:t>
            </a:r>
            <a:fld id="{C9DA34A8-8960-456C-A9DE-1E0478976415}" type="slidenum">
              <a:rPr lang="en-US" altLang="ko-KR" sz="800" b="1" smtClean="0">
                <a:solidFill>
                  <a:srgbClr val="585858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ko-KR" sz="800" b="1" smtClean="0">
              <a:solidFill>
                <a:srgbClr val="585858"/>
              </a:solidFill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1"/>
            <a:ext cx="9144000" cy="587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80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83363"/>
            <a:ext cx="38750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4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32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pitchFamily="-108" charset="0"/>
              <a:ea typeface="+mn-ea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ko-KR" altLang="en-US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447800"/>
            <a:ext cx="812323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7704138" y="6584950"/>
            <a:ext cx="1295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ko-KR" sz="800" b="1" smtClean="0">
                <a:solidFill>
                  <a:srgbClr val="585858"/>
                </a:solidFill>
              </a:rPr>
              <a:t>S L I D E  </a:t>
            </a:r>
            <a:fld id="{A99E9B6C-F1BD-4B65-ACE5-EA8AB768A6A4}" type="slidenum">
              <a:rPr lang="en-US" altLang="ko-KR" sz="800" b="1" smtClean="0">
                <a:solidFill>
                  <a:srgbClr val="585858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ko-KR" sz="800" b="1" smtClean="0">
              <a:solidFill>
                <a:srgbClr val="585858"/>
              </a:solidFill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83363"/>
            <a:ext cx="38750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61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7" r:id="rId1"/>
    <p:sldLayoutId id="2147485428" r:id="rId2"/>
    <p:sldLayoutId id="2147485429" r:id="rId3"/>
    <p:sldLayoutId id="214748543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MS PGothic" pitchFamily="34" charset="-128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74392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Gulim" pitchFamily="34" charset="-127"/>
              </a:rPr>
              <a:t>Design &amp; Operation</a:t>
            </a:r>
            <a:br>
              <a:rPr kumimoji="0" lang="en-US" sz="4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Gulim" pitchFamily="34" charset="-127"/>
              </a:rPr>
            </a:br>
            <a:r>
              <a:rPr kumimoji="0" lang="en-US" sz="4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Gulim" pitchFamily="34" charset="-127"/>
              </a:rPr>
              <a:t>of the Yale Center</a:t>
            </a:r>
            <a:r>
              <a:rPr kumimoji="0" lang="en-US" sz="49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Gulim" pitchFamily="34" charset="-127"/>
              </a:rPr>
              <a:t> for Engineering Innovation &amp; Design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71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269" y="717772"/>
            <a:ext cx="75909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kern="0" dirty="0" err="1" smtClean="0">
                <a:solidFill>
                  <a:srgbClr val="FFFFFF"/>
                </a:solidFill>
                <a:latin typeface="Arial Black" panose="020B0A04020102020204" pitchFamily="34" charset="0"/>
              </a:rPr>
              <a:t>design@Yale</a:t>
            </a:r>
            <a:endParaRPr lang="en-US" sz="4900" kern="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900" kern="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268" y="2737072"/>
            <a:ext cx="75909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kern="0" dirty="0">
                <a:solidFill>
                  <a:schemeClr val="tx1"/>
                </a:solidFill>
                <a:latin typeface="Arial Black" panose="020B0A04020102020204" pitchFamily="34" charset="0"/>
              </a:rPr>
              <a:t>c</a:t>
            </a:r>
            <a:r>
              <a:rPr lang="en-US" sz="49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ourse-based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900" kern="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318" y="3651710"/>
            <a:ext cx="75909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kern="0" dirty="0">
                <a:solidFill>
                  <a:schemeClr val="tx1"/>
                </a:solidFill>
                <a:latin typeface="Arial Black" panose="020B0A04020102020204" pitchFamily="34" charset="0"/>
              </a:rPr>
              <a:t>extra-curricular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900" kern="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368" y="4623260"/>
            <a:ext cx="75909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kern="0" dirty="0">
                <a:solidFill>
                  <a:schemeClr val="tx1"/>
                </a:solidFill>
                <a:latin typeface="Arial Black" panose="020B0A04020102020204" pitchFamily="34" charset="0"/>
              </a:rPr>
              <a:t>entrepreneurship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900" kern="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782"/>
            <a:ext cx="914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Engineering Design Process: Conceptual Design</a:t>
            </a:r>
          </a:p>
        </p:txBody>
      </p:sp>
      <p:sp>
        <p:nvSpPr>
          <p:cNvPr id="30723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4" y="0"/>
            <a:ext cx="12170961" cy="69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9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953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94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Engineering Design Process: Conceptual Design</a:t>
            </a:r>
          </a:p>
        </p:txBody>
      </p:sp>
      <p:sp>
        <p:nvSpPr>
          <p:cNvPr id="3277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968" y="1"/>
            <a:ext cx="10346158" cy="68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Engineering Design Process: Conceptual Design</a:t>
            </a:r>
          </a:p>
        </p:txBody>
      </p:sp>
      <p:pic>
        <p:nvPicPr>
          <p:cNvPr id="34819" name="Picture 6" descr="Yale Center for Eng Innovation &amp; Design Plan_Page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8" y="203207"/>
            <a:ext cx="9166588" cy="644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9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Engineering Design Process: Conceptual Design</a:t>
            </a:r>
          </a:p>
        </p:txBody>
      </p:sp>
      <p:pic>
        <p:nvPicPr>
          <p:cNvPr id="34819" name="Picture 6" descr="Yale Center for Eng Innovation &amp; Design Plan_Page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8" y="203207"/>
            <a:ext cx="9166588" cy="644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/>
          <a:stretch/>
        </p:blipFill>
        <p:spPr bwMode="auto">
          <a:xfrm>
            <a:off x="1204686" y="203207"/>
            <a:ext cx="8231356" cy="647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2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221"/>
            <a:ext cx="91440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600" kern="0">
                <a:solidFill>
                  <a:schemeClr val="bg1"/>
                </a:solidFill>
                <a:latin typeface="+mj-lt"/>
                <a:cs typeface="+mj-cs"/>
              </a:rPr>
              <a:t>Engineering Design Process: Preliminary Design </a:t>
            </a:r>
            <a:endParaRPr lang="en-US" sz="2600" kern="0" dirty="0">
              <a:solidFill>
                <a:schemeClr val="bg1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6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820738"/>
            <a:ext cx="9491663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2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1080230" cy="662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152400"/>
            <a:ext cx="11594892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3" y="190501"/>
            <a:ext cx="7513077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9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8574"/>
            <a:ext cx="11419694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5800" y="47625"/>
            <a:ext cx="11419693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2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14674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6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9600" y="-9526"/>
            <a:ext cx="11483404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9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0" y="28575"/>
            <a:ext cx="121412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14674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53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1146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3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14674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6277" y="0"/>
            <a:ext cx="114674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6800" y="-1"/>
            <a:ext cx="1141969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0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lbow Connector 17"/>
          <p:cNvCxnSpPr/>
          <p:nvPr/>
        </p:nvCxnSpPr>
        <p:spPr>
          <a:xfrm flipV="1">
            <a:off x="813323" y="4926809"/>
            <a:ext cx="3643312" cy="1377951"/>
          </a:xfrm>
          <a:prstGeom prst="bentConnector3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2647950" y="3566211"/>
            <a:ext cx="3657600" cy="1365252"/>
          </a:xfrm>
          <a:prstGeom prst="bentConnector3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4476755" y="2188263"/>
            <a:ext cx="3671887" cy="1377951"/>
          </a:xfrm>
          <a:prstGeom prst="bentConnector3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1137251" y="5558753"/>
            <a:ext cx="1351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intro 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to design</a:t>
            </a:r>
            <a:endParaRPr lang="en-US" altLang="en-US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100352"/>
          <p:cNvSpPr txBox="1">
            <a:spLocks noChangeArrowheads="1"/>
          </p:cNvSpPr>
          <p:nvPr/>
        </p:nvSpPr>
        <p:spPr bwMode="auto">
          <a:xfrm>
            <a:off x="2519035" y="4222741"/>
            <a:ext cx="1903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engineering</a:t>
            </a:r>
            <a:endParaRPr lang="en-US" altLang="en-US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fundamentals</a:t>
            </a: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6320502" y="1436678"/>
            <a:ext cx="18079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capstone </a:t>
            </a:r>
            <a:endParaRPr lang="en-US" altLang="en-US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design</a:t>
            </a:r>
            <a:endParaRPr lang="en-US" altLang="en-US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100361"/>
          <p:cNvSpPr txBox="1">
            <a:spLocks noChangeArrowheads="1"/>
          </p:cNvSpPr>
          <p:nvPr/>
        </p:nvSpPr>
        <p:spPr bwMode="auto">
          <a:xfrm>
            <a:off x="854071" y="2903293"/>
            <a:ext cx="1974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c</a:t>
            </a:r>
            <a:r>
              <a:rPr lang="en-US" alt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ourses</a:t>
            </a:r>
            <a:endParaRPr lang="en-US" alt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49"/>
          <p:cNvSpPr txBox="1">
            <a:spLocks noChangeArrowheads="1"/>
          </p:cNvSpPr>
          <p:nvPr/>
        </p:nvSpPr>
        <p:spPr bwMode="auto">
          <a:xfrm>
            <a:off x="5414600" y="5261838"/>
            <a:ext cx="2935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experiences</a:t>
            </a:r>
            <a:endParaRPr lang="en-US" alt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100352"/>
          <p:cNvSpPr txBox="1">
            <a:spLocks noChangeArrowheads="1"/>
          </p:cNvSpPr>
          <p:nvPr/>
        </p:nvSpPr>
        <p:spPr bwMode="auto">
          <a:xfrm>
            <a:off x="4299760" y="2362654"/>
            <a:ext cx="20207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engineering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fundamentals</a:t>
            </a:r>
          </a:p>
          <a:p>
            <a:pPr algn="ctr" eaLnBrk="1" hangingPunct="1"/>
            <a:endParaRPr lang="en-US" altLang="en-US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applied design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71991" y="152400"/>
            <a:ext cx="737824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9pPr>
          </a:lstStyle>
          <a:p>
            <a:r>
              <a:rPr lang="en-US" altLang="en-US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traditional engineering sequence @Yale</a:t>
            </a:r>
          </a:p>
        </p:txBody>
      </p:sp>
    </p:spTree>
    <p:extLst>
      <p:ext uri="{BB962C8B-B14F-4D97-AF65-F5344CB8AC3E}">
        <p14:creationId xmlns:p14="http://schemas.microsoft.com/office/powerpoint/2010/main" val="33952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39" y="-8930"/>
            <a:ext cx="10322719" cy="687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6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3" y="190501"/>
            <a:ext cx="7513077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799421" y="152400"/>
            <a:ext cx="753177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9pPr>
          </a:lstStyle>
          <a:p>
            <a:r>
              <a:rPr lang="en-US" altLang="en-US" kern="0" dirty="0">
                <a:solidFill>
                  <a:srgbClr val="FFFFFF"/>
                </a:solidFill>
                <a:latin typeface="Arial Black" panose="020B0A04020102020204" pitchFamily="34" charset="0"/>
              </a:rPr>
              <a:t>c</a:t>
            </a:r>
            <a:r>
              <a:rPr lang="en-US" altLang="en-US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oncurrent engineering sequence @Yale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74509398"/>
              </p:ext>
            </p:extLst>
          </p:nvPr>
        </p:nvGraphicFramePr>
        <p:xfrm>
          <a:off x="1524000" y="2151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43585354"/>
              </p:ext>
            </p:extLst>
          </p:nvPr>
        </p:nvGraphicFramePr>
        <p:xfrm>
          <a:off x="0" y="725717"/>
          <a:ext cx="9144000" cy="613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Shape 21"/>
          <p:cNvSpPr/>
          <p:nvPr/>
        </p:nvSpPr>
        <p:spPr>
          <a:xfrm rot="9215367" flipV="1">
            <a:off x="5185751" y="3676637"/>
            <a:ext cx="2680558" cy="2267939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84503584"/>
              </p:ext>
            </p:extLst>
          </p:nvPr>
        </p:nvGraphicFramePr>
        <p:xfrm>
          <a:off x="-101600" y="609600"/>
          <a:ext cx="9245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71325920"/>
              </p:ext>
            </p:extLst>
          </p:nvPr>
        </p:nvGraphicFramePr>
        <p:xfrm>
          <a:off x="1524000" y="609600"/>
          <a:ext cx="6516914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6" name="TextBox 100361"/>
          <p:cNvSpPr txBox="1">
            <a:spLocks noChangeArrowheads="1"/>
          </p:cNvSpPr>
          <p:nvPr/>
        </p:nvSpPr>
        <p:spPr bwMode="auto">
          <a:xfrm>
            <a:off x="854071" y="4325665"/>
            <a:ext cx="1974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c</a:t>
            </a:r>
            <a:r>
              <a:rPr lang="en-US" alt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ourses</a:t>
            </a:r>
            <a:endParaRPr lang="en-US" alt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49"/>
          <p:cNvSpPr txBox="1">
            <a:spLocks noChangeArrowheads="1"/>
          </p:cNvSpPr>
          <p:nvPr/>
        </p:nvSpPr>
        <p:spPr bwMode="auto">
          <a:xfrm>
            <a:off x="6154814" y="3055710"/>
            <a:ext cx="2935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experiences</a:t>
            </a:r>
            <a:endParaRPr lang="en-US" alt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49"/>
          <p:cNvSpPr txBox="1">
            <a:spLocks noChangeArrowheads="1"/>
          </p:cNvSpPr>
          <p:nvPr/>
        </p:nvSpPr>
        <p:spPr bwMode="auto">
          <a:xfrm>
            <a:off x="854071" y="2134053"/>
            <a:ext cx="21982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interests</a:t>
            </a:r>
            <a:endParaRPr lang="en-US" alt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49"/>
          <p:cNvSpPr txBox="1">
            <a:spLocks noChangeArrowheads="1"/>
          </p:cNvSpPr>
          <p:nvPr/>
        </p:nvSpPr>
        <p:spPr bwMode="auto">
          <a:xfrm>
            <a:off x="4821246" y="5581196"/>
            <a:ext cx="2670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community</a:t>
            </a:r>
            <a:endParaRPr lang="en-US" alt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lbow Connector 5"/>
          <p:cNvCxnSpPr/>
          <p:nvPr/>
        </p:nvCxnSpPr>
        <p:spPr>
          <a:xfrm flipV="1">
            <a:off x="624641" y="4302707"/>
            <a:ext cx="3643312" cy="1377951"/>
          </a:xfrm>
          <a:prstGeom prst="bentConnector3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2459268" y="2942111"/>
            <a:ext cx="3657600" cy="1365252"/>
          </a:xfrm>
          <a:prstGeom prst="bentConnector3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4288074" y="1564161"/>
            <a:ext cx="3671887" cy="1377951"/>
          </a:xfrm>
          <a:prstGeom prst="bentConnector3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948569" y="4934650"/>
            <a:ext cx="1351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intro 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to design</a:t>
            </a:r>
            <a:endParaRPr lang="en-US" altLang="en-US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100352"/>
          <p:cNvSpPr txBox="1">
            <a:spLocks noChangeArrowheads="1"/>
          </p:cNvSpPr>
          <p:nvPr/>
        </p:nvSpPr>
        <p:spPr bwMode="auto">
          <a:xfrm>
            <a:off x="2330357" y="3598636"/>
            <a:ext cx="1903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engineering</a:t>
            </a:r>
            <a:endParaRPr lang="en-US" altLang="en-US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fundamentals</a:t>
            </a: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6131820" y="812577"/>
            <a:ext cx="18079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capstone </a:t>
            </a:r>
            <a:endParaRPr lang="en-US" altLang="en-US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design</a:t>
            </a:r>
            <a:endParaRPr lang="en-US" altLang="en-US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00352"/>
          <p:cNvSpPr txBox="1">
            <a:spLocks noChangeArrowheads="1"/>
          </p:cNvSpPr>
          <p:nvPr/>
        </p:nvSpPr>
        <p:spPr bwMode="auto">
          <a:xfrm>
            <a:off x="4111078" y="1738551"/>
            <a:ext cx="20207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engineering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fundamentals</a:t>
            </a:r>
          </a:p>
          <a:p>
            <a:pPr algn="ctr" eaLnBrk="1" hangingPunct="1"/>
            <a:endParaRPr lang="en-US" altLang="en-US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applied design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970">
            <a:off x="2175481" y="1581276"/>
            <a:ext cx="7257142" cy="544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25121" y="152400"/>
            <a:ext cx="60803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Gulim" pitchFamily="34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9pPr>
          </a:lstStyle>
          <a:p>
            <a:r>
              <a:rPr lang="en-US" altLang="en-US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experiencing engineering @Yale</a:t>
            </a:r>
          </a:p>
        </p:txBody>
      </p:sp>
    </p:spTree>
    <p:extLst>
      <p:ext uri="{BB962C8B-B14F-4D97-AF65-F5344CB8AC3E}">
        <p14:creationId xmlns:p14="http://schemas.microsoft.com/office/powerpoint/2010/main" val="12013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\\Cfs.yale.edu\home\650001-FASEAS-engdata\SEAS Images\Design Center\SEAS Design Center Reception - 08.26.2012\IMG_2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42860"/>
            <a:ext cx="920115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2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\\Cfs.yale.edu\home\650001-FASEAS-engdata\SEAS Images\Design Center\SEAS Design Center Reception - 08.26.2012\IMG_2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7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19"/>
          <p:cNvSpPr>
            <a:spLocks noChangeArrowheads="1"/>
          </p:cNvSpPr>
          <p:nvPr/>
        </p:nvSpPr>
        <p:spPr bwMode="auto">
          <a:xfrm>
            <a:off x="4637797" y="4605338"/>
            <a:ext cx="1143000" cy="1244600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har char="–"/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har char="–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Calibri" pitchFamily="34" charset="0"/>
              </a:rPr>
              <a:t>Department of Electrical Engineering</a:t>
            </a:r>
            <a:endParaRPr lang="en-US" altLang="en-US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71" name="Rectangle 29"/>
          <p:cNvSpPr>
            <a:spLocks noChangeArrowheads="1"/>
          </p:cNvSpPr>
          <p:nvPr/>
        </p:nvSpPr>
        <p:spPr bwMode="auto">
          <a:xfrm>
            <a:off x="3351922" y="4605338"/>
            <a:ext cx="1143000" cy="1244600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har char="–"/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har char="–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Calibri" pitchFamily="34" charset="0"/>
              </a:rPr>
              <a:t>Department of Chemical &amp; Environmental Engineering</a:t>
            </a:r>
            <a:endParaRPr lang="en-US" altLang="en-US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72" name="Rectangle 31"/>
          <p:cNvSpPr>
            <a:spLocks noChangeArrowheads="1"/>
          </p:cNvSpPr>
          <p:nvPr/>
        </p:nvSpPr>
        <p:spPr bwMode="auto">
          <a:xfrm>
            <a:off x="5923672" y="4605338"/>
            <a:ext cx="1143000" cy="1244600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har char="–"/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har char="–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Calibri" pitchFamily="34" charset="0"/>
              </a:rPr>
              <a:t>Department of Mechanical Engineering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Calibri" pitchFamily="34" charset="0"/>
              </a:rPr>
              <a:t>&amp; Materials Science</a:t>
            </a:r>
            <a:endParaRPr lang="en-US" altLang="en-US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66047" y="3533775"/>
            <a:ext cx="5000625" cy="42068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cap="small" dirty="0">
                <a:solidFill>
                  <a:sysClr val="windowText" lastClr="000000"/>
                </a:solidFill>
                <a:latin typeface="Calibri"/>
                <a:ea typeface="+mn-ea"/>
              </a:rPr>
              <a:t>Surface and Interfacial Engineering</a:t>
            </a:r>
          </a:p>
        </p:txBody>
      </p:sp>
      <p:sp>
        <p:nvSpPr>
          <p:cNvPr id="11274" name="Rectangle 38"/>
          <p:cNvSpPr>
            <a:spLocks noChangeArrowheads="1"/>
          </p:cNvSpPr>
          <p:nvPr/>
        </p:nvSpPr>
        <p:spPr bwMode="auto">
          <a:xfrm>
            <a:off x="2066047" y="4605338"/>
            <a:ext cx="1143000" cy="1244600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har char="–"/>
              <a:defRPr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har char="–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Calibri" pitchFamily="34" charset="0"/>
              </a:rPr>
              <a:t>Department of Biomedical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Calibri" pitchFamily="34" charset="0"/>
              </a:rPr>
              <a:t>Engineering</a:t>
            </a:r>
            <a:endParaRPr lang="en-US" altLang="en-US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6047" y="3000375"/>
            <a:ext cx="5000625" cy="42068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cap="small" dirty="0">
                <a:solidFill>
                  <a:sysClr val="windowText" lastClr="000000"/>
                </a:solidFill>
                <a:latin typeface="Calibri"/>
                <a:ea typeface="+mn-ea"/>
              </a:rPr>
              <a:t>Sensing, Imaging, and Networked Systems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66047" y="2466975"/>
            <a:ext cx="5000625" cy="42068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cap="small" dirty="0">
                <a:solidFill>
                  <a:sysClr val="windowText" lastClr="000000"/>
                </a:solidFill>
                <a:latin typeface="Calibri"/>
                <a:ea typeface="+mn-ea"/>
              </a:rPr>
              <a:t>Energy and Sustainability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66047" y="1933575"/>
            <a:ext cx="5000625" cy="42068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cap="small" dirty="0" err="1">
                <a:solidFill>
                  <a:sysClr val="windowText" lastClr="000000"/>
                </a:solidFill>
                <a:latin typeface="Calibri"/>
                <a:ea typeface="+mn-ea"/>
              </a:rPr>
              <a:t>Biomolecular</a:t>
            </a:r>
            <a:r>
              <a:rPr lang="en-US" sz="1400" b="1" kern="0" cap="small" dirty="0">
                <a:solidFill>
                  <a:sysClr val="windowText" lastClr="000000"/>
                </a:solidFill>
                <a:latin typeface="Calibri"/>
                <a:ea typeface="+mn-ea"/>
              </a:rPr>
              <a:t> Engineering and </a:t>
            </a:r>
            <a:r>
              <a:rPr lang="en-US" sz="1400" b="1" kern="0" cap="small" dirty="0" err="1">
                <a:solidFill>
                  <a:sysClr val="windowText" lastClr="000000"/>
                </a:solidFill>
                <a:latin typeface="Calibri"/>
                <a:ea typeface="+mn-ea"/>
              </a:rPr>
              <a:t>Biodesign</a:t>
            </a:r>
            <a:endParaRPr lang="en-US" sz="1400" b="1" kern="0" cap="small" dirty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64460" y="3532188"/>
            <a:ext cx="5000625" cy="420687"/>
          </a:xfrm>
          <a:prstGeom prst="rect">
            <a:avLst/>
          </a:prstGeom>
          <a:solidFill>
            <a:srgbClr val="F8A746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cap="small" dirty="0">
                <a:solidFill>
                  <a:srgbClr val="FFFFFF"/>
                </a:solidFill>
                <a:latin typeface="Calibri"/>
                <a:ea typeface="+mn-ea"/>
              </a:rPr>
              <a:t>Surface and Interfacial Engineering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64460" y="2998788"/>
            <a:ext cx="5000625" cy="420687"/>
          </a:xfrm>
          <a:prstGeom prst="rect">
            <a:avLst/>
          </a:prstGeom>
          <a:solidFill>
            <a:srgbClr val="4A6ED4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cap="small" dirty="0">
                <a:solidFill>
                  <a:srgbClr val="FFFFFF"/>
                </a:solidFill>
                <a:latin typeface="Calibri"/>
                <a:ea typeface="+mn-ea"/>
              </a:rPr>
              <a:t>Sensing, Imaging, and Networked Systems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64460" y="2465388"/>
            <a:ext cx="5000625" cy="420687"/>
          </a:xfrm>
          <a:prstGeom prst="rect">
            <a:avLst/>
          </a:prstGeom>
          <a:solidFill>
            <a:srgbClr val="7F993D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cap="small" dirty="0">
                <a:solidFill>
                  <a:srgbClr val="FFFFFF"/>
                </a:solidFill>
                <a:latin typeface="Calibri"/>
                <a:ea typeface="+mn-ea"/>
              </a:rPr>
              <a:t>Energy and Sustainability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64460" y="1931988"/>
            <a:ext cx="5000625" cy="420687"/>
          </a:xfrm>
          <a:prstGeom prst="rect">
            <a:avLst/>
          </a:prstGeom>
          <a:solidFill>
            <a:srgbClr val="AC0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cap="small" dirty="0" err="1">
                <a:solidFill>
                  <a:srgbClr val="FFFFFF"/>
                </a:solidFill>
                <a:latin typeface="Calibri"/>
                <a:ea typeface="+mn-ea"/>
              </a:rPr>
              <a:t>Biomolecular</a:t>
            </a:r>
            <a:r>
              <a:rPr lang="en-US" sz="1400" b="1" kern="0" cap="small" dirty="0">
                <a:solidFill>
                  <a:srgbClr val="FFFFFF"/>
                </a:solidFill>
                <a:latin typeface="Calibri"/>
                <a:ea typeface="+mn-ea"/>
              </a:rPr>
              <a:t> Engineering and </a:t>
            </a:r>
            <a:r>
              <a:rPr lang="en-US" sz="1400" b="1" kern="0" cap="small" dirty="0" err="1">
                <a:solidFill>
                  <a:srgbClr val="FFFFFF"/>
                </a:solidFill>
                <a:latin typeface="Calibri"/>
                <a:ea typeface="+mn-ea"/>
              </a:rPr>
              <a:t>Biodesign</a:t>
            </a:r>
            <a:endParaRPr lang="en-US" sz="1400" b="1" kern="0" cap="small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083772" y="4074945"/>
            <a:ext cx="4964024" cy="519794"/>
            <a:chOff x="3601772" y="4039086"/>
            <a:chExt cx="4910328" cy="570635"/>
          </a:xfrm>
          <a:solidFill>
            <a:srgbClr val="0000FF"/>
          </a:solidFill>
        </p:grpSpPr>
        <p:sp>
          <p:nvSpPr>
            <p:cNvPr id="35" name="Rounded Rectangle 34"/>
            <p:cNvSpPr/>
            <p:nvPr/>
          </p:nvSpPr>
          <p:spPr>
            <a:xfrm>
              <a:off x="3601772" y="4039086"/>
              <a:ext cx="4910328" cy="570635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163769" y="4281483"/>
              <a:ext cx="3733945" cy="188909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Center for Engineering Innovation and Design</a:t>
              </a:r>
            </a:p>
          </p:txBody>
        </p:sp>
      </p:grpSp>
      <p:sp>
        <p:nvSpPr>
          <p:cNvPr id="33" name="Rounded Rectangle 32"/>
          <p:cNvSpPr/>
          <p:nvPr/>
        </p:nvSpPr>
        <p:spPr bwMode="auto">
          <a:xfrm>
            <a:off x="2155714" y="5837230"/>
            <a:ext cx="4832421" cy="258841"/>
          </a:xfrm>
          <a:prstGeom prst="roundRect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" lastClr="FFFFFF"/>
                </a:solidFill>
                <a:latin typeface="Calibri"/>
                <a:ea typeface="+mn-ea"/>
              </a:rPr>
              <a:t>Advanced Graduate Leadership Program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857" y="501136"/>
            <a:ext cx="74022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6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Yale Center for Engineering Innovation &amp; Design Origin: 2010 Strategic Plan</a:t>
            </a:r>
            <a:endParaRPr lang="en-US" altLang="en-US" sz="2600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YSM New Brand">
    <a:dk1>
      <a:srgbClr val="000000"/>
    </a:dk1>
    <a:lt1>
      <a:srgbClr val="FFFFFF"/>
    </a:lt1>
    <a:dk2>
      <a:srgbClr val="585858"/>
    </a:dk2>
    <a:lt2>
      <a:srgbClr val="C2C0C0"/>
    </a:lt2>
    <a:accent1>
      <a:srgbClr val="467FCC"/>
    </a:accent1>
    <a:accent2>
      <a:srgbClr val="55A51C"/>
    </a:accent2>
    <a:accent3>
      <a:srgbClr val="80CDE9"/>
    </a:accent3>
    <a:accent4>
      <a:srgbClr val="A098E4"/>
    </a:accent4>
    <a:accent5>
      <a:srgbClr val="F7941D"/>
    </a:accent5>
    <a:accent6>
      <a:srgbClr val="004DA4"/>
    </a:accent6>
    <a:hlink>
      <a:srgbClr val="467FCC"/>
    </a:hlink>
    <a:folHlink>
      <a:srgbClr val="C4DF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35851</TotalTime>
  <Words>179</Words>
  <Application>Microsoft Office PowerPoint</Application>
  <PresentationFormat>On-screen Show (4:3)</PresentationFormat>
  <Paragraphs>66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Content Slides</vt:lpstr>
      <vt:lpstr>1_Content Slides</vt:lpstr>
      <vt:lpstr>2_Content Slides</vt:lpstr>
      <vt:lpstr>3_Content Slides</vt:lpstr>
      <vt:lpstr>4_Content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Design Process: Conceptual Design</vt:lpstr>
      <vt:lpstr>PowerPoint Presentation</vt:lpstr>
      <vt:lpstr>Engineering Design Process: Conceptual Design</vt:lpstr>
      <vt:lpstr>Engineering Design Process: Conceptual Design</vt:lpstr>
      <vt:lpstr>Engineering Design Process: Conceptual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Hu, Mary</dc:creator>
  <cp:lastModifiedBy>Wilczynski, Vincent</cp:lastModifiedBy>
  <cp:revision>555</cp:revision>
  <cp:lastPrinted>2014-03-12T14:27:30Z</cp:lastPrinted>
  <dcterms:created xsi:type="dcterms:W3CDTF">2011-02-21T21:13:35Z</dcterms:created>
  <dcterms:modified xsi:type="dcterms:W3CDTF">2014-03-27T14:17:15Z</dcterms:modified>
</cp:coreProperties>
</file>