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7BE"/>
    <a:srgbClr val="335FAD"/>
    <a:srgbClr val="235290"/>
    <a:srgbClr val="FF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F3E9E-FDDD-BE40-A2EA-3706BF6A7BA0}" type="datetimeFigureOut">
              <a:rPr lang="en-US" smtClean="0"/>
              <a:t>3/22/14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566A-BC5A-7B4F-B03F-430CFF6F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50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4CC6F-7302-AA43-B7F2-83B7931B5D8B}" type="datetimeFigureOut">
              <a:rPr lang="en-US" smtClean="0"/>
              <a:t>3/22/14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E6E70-4FDE-2E4F-A3AA-5E5524080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70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7231" y="967154"/>
            <a:ext cx="6310923" cy="154353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7231" y="2274276"/>
            <a:ext cx="6310923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C5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0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3535" y="6415208"/>
            <a:ext cx="4138037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2014 University of New Hampshire | </a:t>
            </a:r>
            <a:r>
              <a:rPr lang="en-US" dirty="0" err="1" smtClean="0"/>
              <a:t>innovation.unh.edu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4892" y="641520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D635B1-DF0E-5D40-BFF2-4FBCDE557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2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3535" y="6415208"/>
            <a:ext cx="4138037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2014 University of New Hampshire | </a:t>
            </a:r>
            <a:r>
              <a:rPr lang="en-US" dirty="0" err="1" smtClean="0"/>
              <a:t>innovation.unh.edu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4892" y="641520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D635B1-DF0E-5D40-BFF2-4FBCDE557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3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1586"/>
            <a:ext cx="4038600" cy="41050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1586"/>
            <a:ext cx="4038600" cy="41050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3535" y="6415208"/>
            <a:ext cx="4138037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2014 University of New Hampshire | </a:t>
            </a:r>
            <a:r>
              <a:rPr lang="en-US" dirty="0" err="1" smtClean="0"/>
              <a:t>innovation.unh.edu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4892" y="641520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D635B1-DF0E-5D40-BFF2-4FBCDE557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5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30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30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3535" y="6415208"/>
            <a:ext cx="4138037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2014 University of New Hampshire | </a:t>
            </a:r>
            <a:r>
              <a:rPr lang="en-US" dirty="0" err="1" smtClean="0"/>
              <a:t>innovation.unh.edu</a:t>
            </a:r>
          </a:p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4892" y="641520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D635B1-DF0E-5D40-BFF2-4FBCDE557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1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3535" y="6415208"/>
            <a:ext cx="4138037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2014 University of New Hampshire | </a:t>
            </a:r>
            <a:r>
              <a:rPr lang="en-US" dirty="0" err="1" smtClean="0"/>
              <a:t>innovation.unh.edu</a:t>
            </a:r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4892" y="641520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D635B1-DF0E-5D40-BFF2-4FBCDE557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7231" y="967154"/>
            <a:ext cx="6310923" cy="154353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7231" y="2274276"/>
            <a:ext cx="6310923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C5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6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3535" y="6415208"/>
            <a:ext cx="4138037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2014 University of New Hampshire | </a:t>
            </a:r>
            <a:r>
              <a:rPr lang="en-US" dirty="0" err="1" smtClean="0"/>
              <a:t>innovation.unh.edu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4892" y="641520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D635B1-DF0E-5D40-BFF2-4FBCDE557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4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41586"/>
            <a:ext cx="4038600" cy="41050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1586"/>
            <a:ext cx="4038600" cy="41050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3535" y="6415208"/>
            <a:ext cx="4138037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2014 University of New Hampshire | </a:t>
            </a:r>
            <a:r>
              <a:rPr lang="en-US" dirty="0" err="1" smtClean="0"/>
              <a:t>innovation.unh.edu</a:t>
            </a:r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4892" y="641520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D635B1-DF0E-5D40-BFF2-4FBCDE557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5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30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30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53535" y="6415208"/>
            <a:ext cx="4138037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2014 University of New Hampshire | </a:t>
            </a:r>
            <a:r>
              <a:rPr lang="en-US" dirty="0" err="1" smtClean="0"/>
              <a:t>innovation.unh.edu</a:t>
            </a:r>
          </a:p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4892" y="641520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9D635B1-DF0E-5D40-BFF2-4FBCDE557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6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1290" y="156308"/>
            <a:ext cx="8752285" cy="96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5386"/>
            <a:ext cx="8229600" cy="4161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3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80" r:id="rId4"/>
    <p:sldLayoutId id="214748368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3667BE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1290" y="156308"/>
            <a:ext cx="8752285" cy="960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5386"/>
            <a:ext cx="8229600" cy="4161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3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3667BE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FFFFFF"/>
                </a:solidFill>
              </a:rPr>
              <a:t>Encouraging Student Innovators</a:t>
            </a:r>
            <a:endParaRPr lang="en-US" sz="2700" b="1" dirty="0">
              <a:solidFill>
                <a:srgbClr val="FFC534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57231" y="2575590"/>
            <a:ext cx="6310923" cy="1752600"/>
          </a:xfrm>
        </p:spPr>
        <p:txBody>
          <a:bodyPr/>
          <a:lstStyle/>
          <a:p>
            <a:r>
              <a:rPr lang="en-US" dirty="0"/>
              <a:t>Marc </a:t>
            </a:r>
            <a:r>
              <a:rPr lang="en-US" dirty="0" err="1"/>
              <a:t>Sedam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Executive Director, UNHInnovation</a:t>
            </a:r>
            <a:br>
              <a:rPr lang="en-US" dirty="0"/>
            </a:br>
            <a:r>
              <a:rPr lang="en-US" dirty="0" err="1"/>
              <a:t>marc.sedam@unh.edu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95407" y="6488680"/>
            <a:ext cx="413803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235290"/>
                </a:solidFill>
              </a:rPr>
              <a:t>© 2014 University of New Hampshire | </a:t>
            </a:r>
            <a:r>
              <a:rPr lang="en-US" dirty="0" err="1" smtClean="0">
                <a:solidFill>
                  <a:srgbClr val="235290"/>
                </a:solidFill>
              </a:rPr>
              <a:t>innovation.unh.edu</a:t>
            </a:r>
            <a:endParaRPr lang="en-US" dirty="0" smtClean="0">
              <a:solidFill>
                <a:srgbClr val="23529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3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TTO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University of New Hampshire | innovation.unh.edu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35B1-DF0E-5D40-BFF2-4FBCDE55799B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students own their IP so the TTO has no formal role</a:t>
            </a:r>
          </a:p>
          <a:p>
            <a:r>
              <a:rPr lang="en-US" dirty="0" smtClean="0"/>
              <a:t>In practice this seems…well…silly</a:t>
            </a:r>
          </a:p>
          <a:p>
            <a:r>
              <a:rPr lang="en-US" dirty="0" smtClean="0"/>
              <a:t>Why should TTOs avoid sharing skills with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8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UNH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semester we write an </a:t>
            </a:r>
            <a:r>
              <a:rPr lang="en-US" dirty="0" err="1" smtClean="0"/>
              <a:t>OpEd</a:t>
            </a:r>
            <a:r>
              <a:rPr lang="en-US" dirty="0" smtClean="0"/>
              <a:t> in the student newspaper telling the students they own their IP</a:t>
            </a:r>
          </a:p>
          <a:p>
            <a:r>
              <a:rPr lang="en-US" dirty="0" smtClean="0"/>
              <a:t>Sometimes (actually most of the time) they don’t publish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University of New Hampshire | innovation.unh.edu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35B1-DF0E-5D40-BFF2-4FBCDE5579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7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Lean Startups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that come for advice are suggested to take class on Lean Startups</a:t>
            </a:r>
          </a:p>
          <a:p>
            <a:r>
              <a:rPr lang="en-US" dirty="0" smtClean="0"/>
              <a:t>Send them to local incubator as well</a:t>
            </a:r>
          </a:p>
          <a:p>
            <a:r>
              <a:rPr lang="en-US" dirty="0" smtClean="0"/>
              <a:t>Our TTO connects students to service providers and mentors whenever we can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University of New Hampshire | innovation.unh.edu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35B1-DF0E-5D40-BFF2-4FBCDE55799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Strategy is to have a “challenge” 3x/year </a:t>
            </a:r>
          </a:p>
          <a:p>
            <a:r>
              <a:rPr lang="en-US" dirty="0" smtClean="0"/>
              <a:t>Challenges have small prizes but try to promote activity</a:t>
            </a:r>
          </a:p>
          <a:p>
            <a:r>
              <a:rPr lang="en-US" dirty="0" smtClean="0"/>
              <a:t>All roads lead to business </a:t>
            </a:r>
            <a:r>
              <a:rPr lang="en-US" smtClean="0"/>
              <a:t>plan competition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University of New Hampshire | innovation.unh.edu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635B1-DF0E-5D40-BFF2-4FBCDE5579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87356"/>
      </p:ext>
    </p:extLst>
  </p:cSld>
  <p:clrMapOvr>
    <a:masterClrMapping/>
  </p:clrMapOvr>
</p:sld>
</file>

<file path=ppt/theme/theme1.xml><?xml version="1.0" encoding="utf-8"?>
<a:theme xmlns:a="http://schemas.openxmlformats.org/drawingml/2006/main" name="UNHI_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UNHI_Powerpoint template.potx</Template>
  <TotalTime>8956</TotalTime>
  <Words>178</Words>
  <Application>Microsoft Macintosh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UNHI_Powerpoint template</vt:lpstr>
      <vt:lpstr>1_Default Theme</vt:lpstr>
      <vt:lpstr>Encouraging Student Innovators</vt:lpstr>
      <vt:lpstr>Role of the TTO</vt:lpstr>
      <vt:lpstr>At UNH</vt:lpstr>
      <vt:lpstr>Teaching Lean Startups</vt:lpstr>
      <vt:lpstr>Campus Culture</vt:lpstr>
    </vt:vector>
  </TitlesOfParts>
  <Company>UNH Technology Transfer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Innovation</dc:title>
  <dc:creator>Marc Sedam</dc:creator>
  <cp:lastModifiedBy>Phil Weilerstein</cp:lastModifiedBy>
  <cp:revision>54</cp:revision>
  <dcterms:created xsi:type="dcterms:W3CDTF">2011-05-18T03:15:02Z</dcterms:created>
  <dcterms:modified xsi:type="dcterms:W3CDTF">2014-03-26T22:26:26Z</dcterms:modified>
</cp:coreProperties>
</file>