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5" r:id="rId4"/>
    <p:sldId id="286" r:id="rId5"/>
    <p:sldId id="283" r:id="rId6"/>
    <p:sldId id="292" r:id="rId7"/>
    <p:sldId id="287" r:id="rId8"/>
    <p:sldId id="293" r:id="rId9"/>
    <p:sldId id="284" r:id="rId10"/>
    <p:sldId id="294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Pear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 snapToGrid="0" snapToObjects="1">
      <p:cViewPr>
        <p:scale>
          <a:sx n="81" d="100"/>
          <a:sy n="81" d="100"/>
        </p:scale>
        <p:origin x="-20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/>
            <a:t>Ideate</a:t>
          </a:r>
          <a:endParaRPr lang="en-US" dirty="0"/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45B0D6-EC53-CC41-9E26-6517D49A9408}" type="presOf" srcId="{24920134-1781-0F4D-9964-30B7FAAC1865}" destId="{2A5B0B3E-A0CA-C645-8EA7-F4AD1D60BE92}" srcOrd="0" destOrd="0" presId="urn:microsoft.com/office/officeart/2005/8/layout/process1"/>
    <dgm:cxn modelId="{753830DB-CD3D-224B-83F5-0419E370945B}" type="presOf" srcId="{57AEC305-A921-A448-A6B7-0731D4EE0B21}" destId="{24F3B549-F92F-6644-B5F7-40FDBF12F8DD}" srcOrd="0" destOrd="0" presId="urn:microsoft.com/office/officeart/2005/8/layout/process1"/>
    <dgm:cxn modelId="{B2AF03FB-4BE4-484D-8394-0C2A8C1A5E3D}" type="presOf" srcId="{89267256-5C41-9047-8457-1913D50E4874}" destId="{09C97C70-D561-3A47-A651-76D99A37DF56}" srcOrd="0" destOrd="0" presId="urn:microsoft.com/office/officeart/2005/8/layout/process1"/>
    <dgm:cxn modelId="{B8DD63B1-8242-614C-808D-387965FAA36C}" type="presOf" srcId="{89267256-5C41-9047-8457-1913D50E4874}" destId="{EE489555-5B27-5A48-A82C-81ED714178AF}" srcOrd="1" destOrd="0" presId="urn:microsoft.com/office/officeart/2005/8/layout/process1"/>
    <dgm:cxn modelId="{63AE5310-6117-6343-AC72-0E5CAF3CFCAC}" type="presOf" srcId="{BD7A334A-6213-8340-9D28-AA9A55EFCD80}" destId="{F66DF530-3E06-894D-B05A-07725220A3F7}" srcOrd="0" destOrd="0" presId="urn:microsoft.com/office/officeart/2005/8/layout/process1"/>
    <dgm:cxn modelId="{38296892-375B-D741-8517-9AB894A62980}" type="presOf" srcId="{57AEC305-A921-A448-A6B7-0731D4EE0B21}" destId="{311F8E96-DB2A-4D4C-BCA8-524C99C352EB}" srcOrd="1" destOrd="0" presId="urn:microsoft.com/office/officeart/2005/8/layout/process1"/>
    <dgm:cxn modelId="{C521BB1E-A4A7-EF4E-9897-8E96ADEA5DD8}" type="presOf" srcId="{3F22DC3D-7F99-C740-89C8-FB0E73AD21C5}" destId="{CC54B64C-543F-BF41-A314-648FBDB7F39B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F2DC2A42-A20C-4E44-AD7E-D6ADA16C68BC}" type="presOf" srcId="{A1F1F9A4-716A-7A4D-A5EB-9701CBA8C8AF}" destId="{1EEFE667-F0C9-C447-86DF-1569A7DC94A3}" srcOrd="0" destOrd="0" presId="urn:microsoft.com/office/officeart/2005/8/layout/process1"/>
    <dgm:cxn modelId="{2A28591A-BF40-C540-A47A-ED1F03146619}" type="presOf" srcId="{43A86992-7442-544A-8B46-052F7B3DD4FB}" destId="{7524DD95-87FB-B446-8956-301AD7A552D2}" srcOrd="0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953A3487-49F3-F446-A941-C9D6C4EDC395}" type="presOf" srcId="{A1F1F9A4-716A-7A4D-A5EB-9701CBA8C8AF}" destId="{C048419D-DF3D-B149-A551-3339C7DE2185}" srcOrd="1" destOrd="0" presId="urn:microsoft.com/office/officeart/2005/8/layout/process1"/>
    <dgm:cxn modelId="{52F78956-18EA-6545-B772-F87A46069048}" type="presOf" srcId="{C8DDE3FC-D2A7-9D43-A5F1-6BC11DAB6CA6}" destId="{CF92CA21-596E-5B49-890F-1D23B26BA53A}" srcOrd="0" destOrd="0" presId="urn:microsoft.com/office/officeart/2005/8/layout/process1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9E6D2144-A8E1-4841-B0F5-400C07E1A4E7}" type="presParOf" srcId="{CF92CA21-596E-5B49-890F-1D23B26BA53A}" destId="{7524DD95-87FB-B446-8956-301AD7A552D2}" srcOrd="0" destOrd="0" presId="urn:microsoft.com/office/officeart/2005/8/layout/process1"/>
    <dgm:cxn modelId="{F90B0A40-A8C4-8A4E-B13B-E7E5DBA7FF5E}" type="presParOf" srcId="{CF92CA21-596E-5B49-890F-1D23B26BA53A}" destId="{09C97C70-D561-3A47-A651-76D99A37DF56}" srcOrd="1" destOrd="0" presId="urn:microsoft.com/office/officeart/2005/8/layout/process1"/>
    <dgm:cxn modelId="{D0EB0912-FA43-1143-AA63-FF64853C95E1}" type="presParOf" srcId="{09C97C70-D561-3A47-A651-76D99A37DF56}" destId="{EE489555-5B27-5A48-A82C-81ED714178AF}" srcOrd="0" destOrd="0" presId="urn:microsoft.com/office/officeart/2005/8/layout/process1"/>
    <dgm:cxn modelId="{886F07C0-4C80-8948-8F0C-F0636649DB87}" type="presParOf" srcId="{CF92CA21-596E-5B49-890F-1D23B26BA53A}" destId="{2A5B0B3E-A0CA-C645-8EA7-F4AD1D60BE92}" srcOrd="2" destOrd="0" presId="urn:microsoft.com/office/officeart/2005/8/layout/process1"/>
    <dgm:cxn modelId="{03DEEE6D-660B-1D44-ABA9-AA6C4EBDFBF3}" type="presParOf" srcId="{CF92CA21-596E-5B49-890F-1D23B26BA53A}" destId="{1EEFE667-F0C9-C447-86DF-1569A7DC94A3}" srcOrd="3" destOrd="0" presId="urn:microsoft.com/office/officeart/2005/8/layout/process1"/>
    <dgm:cxn modelId="{118896E5-0F7F-974F-8380-907C9787C5B8}" type="presParOf" srcId="{1EEFE667-F0C9-C447-86DF-1569A7DC94A3}" destId="{C048419D-DF3D-B149-A551-3339C7DE2185}" srcOrd="0" destOrd="0" presId="urn:microsoft.com/office/officeart/2005/8/layout/process1"/>
    <dgm:cxn modelId="{74E1B3EB-E795-0C4B-902D-562BBFCEC027}" type="presParOf" srcId="{CF92CA21-596E-5B49-890F-1D23B26BA53A}" destId="{F66DF530-3E06-894D-B05A-07725220A3F7}" srcOrd="4" destOrd="0" presId="urn:microsoft.com/office/officeart/2005/8/layout/process1"/>
    <dgm:cxn modelId="{00F084E8-E9DC-AD4D-800A-A5D16FE0F829}" type="presParOf" srcId="{CF92CA21-596E-5B49-890F-1D23B26BA53A}" destId="{24F3B549-F92F-6644-B5F7-40FDBF12F8DD}" srcOrd="5" destOrd="0" presId="urn:microsoft.com/office/officeart/2005/8/layout/process1"/>
    <dgm:cxn modelId="{A450033D-FAE3-6447-AC81-2DE4D59A4FDB}" type="presParOf" srcId="{24F3B549-F92F-6644-B5F7-40FDBF12F8DD}" destId="{311F8E96-DB2A-4D4C-BCA8-524C99C352EB}" srcOrd="0" destOrd="0" presId="urn:microsoft.com/office/officeart/2005/8/layout/process1"/>
    <dgm:cxn modelId="{3DD05E68-DA74-5B48-88F5-8EE84E0085F1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Ideate</a:t>
          </a:r>
          <a:endParaRPr lang="en-US" dirty="0">
            <a:solidFill>
              <a:srgbClr val="FFFFFF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D77E50-C847-154A-9FA0-27B11CBC4C31}" type="presOf" srcId="{A1F1F9A4-716A-7A4D-A5EB-9701CBA8C8AF}" destId="{C048419D-DF3D-B149-A551-3339C7DE2185}" srcOrd="1" destOrd="0" presId="urn:microsoft.com/office/officeart/2005/8/layout/process1"/>
    <dgm:cxn modelId="{08B22572-18B6-F04C-B220-08FF4F3D9324}" type="presOf" srcId="{C8DDE3FC-D2A7-9D43-A5F1-6BC11DAB6CA6}" destId="{CF92CA21-596E-5B49-890F-1D23B26BA53A}" srcOrd="0" destOrd="0" presId="urn:microsoft.com/office/officeart/2005/8/layout/process1"/>
    <dgm:cxn modelId="{0BA563EA-1DFD-994C-9C70-187D00A80955}" type="presOf" srcId="{24920134-1781-0F4D-9964-30B7FAAC1865}" destId="{2A5B0B3E-A0CA-C645-8EA7-F4AD1D60BE92}" srcOrd="0" destOrd="0" presId="urn:microsoft.com/office/officeart/2005/8/layout/process1"/>
    <dgm:cxn modelId="{EE856728-159E-AA49-A2E1-01124131CD93}" type="presOf" srcId="{43A86992-7442-544A-8B46-052F7B3DD4FB}" destId="{7524DD95-87FB-B446-8956-301AD7A552D2}" srcOrd="0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10B590E6-4DBF-2749-80E0-3376B581469A}" type="presOf" srcId="{57AEC305-A921-A448-A6B7-0731D4EE0B21}" destId="{24F3B549-F92F-6644-B5F7-40FDBF12F8DD}" srcOrd="0" destOrd="0" presId="urn:microsoft.com/office/officeart/2005/8/layout/process1"/>
    <dgm:cxn modelId="{D1BBE9FD-81AD-064E-A444-99A8E2F921F2}" type="presOf" srcId="{89267256-5C41-9047-8457-1913D50E4874}" destId="{EE489555-5B27-5A48-A82C-81ED714178AF}" srcOrd="1" destOrd="0" presId="urn:microsoft.com/office/officeart/2005/8/layout/process1"/>
    <dgm:cxn modelId="{43B1C39D-F84A-5348-BB0F-9DAEE2C6905F}" type="presOf" srcId="{89267256-5C41-9047-8457-1913D50E4874}" destId="{09C97C70-D561-3A47-A651-76D99A37DF56}" srcOrd="0" destOrd="0" presId="urn:microsoft.com/office/officeart/2005/8/layout/process1"/>
    <dgm:cxn modelId="{65426F15-3374-5944-8DC8-344EC0BA135E}" type="presOf" srcId="{3F22DC3D-7F99-C740-89C8-FB0E73AD21C5}" destId="{CC54B64C-543F-BF41-A314-648FBDB7F39B}" srcOrd="0" destOrd="0" presId="urn:microsoft.com/office/officeart/2005/8/layout/process1"/>
    <dgm:cxn modelId="{ECBEABFD-4568-C54C-9045-86FA6892ED65}" type="presOf" srcId="{BD7A334A-6213-8340-9D28-AA9A55EFCD80}" destId="{F66DF530-3E06-894D-B05A-07725220A3F7}" srcOrd="0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5910AF87-0B19-E242-9566-1BAF791A0F7F}" type="presOf" srcId="{57AEC305-A921-A448-A6B7-0731D4EE0B21}" destId="{311F8E96-DB2A-4D4C-BCA8-524C99C352EB}" srcOrd="1" destOrd="0" presId="urn:microsoft.com/office/officeart/2005/8/layout/process1"/>
    <dgm:cxn modelId="{78F04282-B973-9340-8341-5D03C2EC9BCE}" type="presOf" srcId="{A1F1F9A4-716A-7A4D-A5EB-9701CBA8C8AF}" destId="{1EEFE667-F0C9-C447-86DF-1569A7DC94A3}" srcOrd="0" destOrd="0" presId="urn:microsoft.com/office/officeart/2005/8/layout/process1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192885E7-DAAF-5941-BEA5-A406D0724DA1}" type="presParOf" srcId="{CF92CA21-596E-5B49-890F-1D23B26BA53A}" destId="{7524DD95-87FB-B446-8956-301AD7A552D2}" srcOrd="0" destOrd="0" presId="urn:microsoft.com/office/officeart/2005/8/layout/process1"/>
    <dgm:cxn modelId="{93561C10-44BA-F549-9C63-8288442B64E0}" type="presParOf" srcId="{CF92CA21-596E-5B49-890F-1D23B26BA53A}" destId="{09C97C70-D561-3A47-A651-76D99A37DF56}" srcOrd="1" destOrd="0" presId="urn:microsoft.com/office/officeart/2005/8/layout/process1"/>
    <dgm:cxn modelId="{3CCD5956-6E1A-7846-95AE-92EDB6D4DF20}" type="presParOf" srcId="{09C97C70-D561-3A47-A651-76D99A37DF56}" destId="{EE489555-5B27-5A48-A82C-81ED714178AF}" srcOrd="0" destOrd="0" presId="urn:microsoft.com/office/officeart/2005/8/layout/process1"/>
    <dgm:cxn modelId="{0E2EE9E1-7C86-654A-B51C-55C8F51BB775}" type="presParOf" srcId="{CF92CA21-596E-5B49-890F-1D23B26BA53A}" destId="{2A5B0B3E-A0CA-C645-8EA7-F4AD1D60BE92}" srcOrd="2" destOrd="0" presId="urn:microsoft.com/office/officeart/2005/8/layout/process1"/>
    <dgm:cxn modelId="{D95F53A9-E054-9645-9012-9536A2EBA112}" type="presParOf" srcId="{CF92CA21-596E-5B49-890F-1D23B26BA53A}" destId="{1EEFE667-F0C9-C447-86DF-1569A7DC94A3}" srcOrd="3" destOrd="0" presId="urn:microsoft.com/office/officeart/2005/8/layout/process1"/>
    <dgm:cxn modelId="{F17C011B-9F03-D045-8CF6-988391C73C73}" type="presParOf" srcId="{1EEFE667-F0C9-C447-86DF-1569A7DC94A3}" destId="{C048419D-DF3D-B149-A551-3339C7DE2185}" srcOrd="0" destOrd="0" presId="urn:microsoft.com/office/officeart/2005/8/layout/process1"/>
    <dgm:cxn modelId="{1DAA5300-4F84-254F-BB98-3303CB17FB79}" type="presParOf" srcId="{CF92CA21-596E-5B49-890F-1D23B26BA53A}" destId="{F66DF530-3E06-894D-B05A-07725220A3F7}" srcOrd="4" destOrd="0" presId="urn:microsoft.com/office/officeart/2005/8/layout/process1"/>
    <dgm:cxn modelId="{EFBE92CD-2F9F-2B48-AF1D-84655DBBAD0A}" type="presParOf" srcId="{CF92CA21-596E-5B49-890F-1D23B26BA53A}" destId="{24F3B549-F92F-6644-B5F7-40FDBF12F8DD}" srcOrd="5" destOrd="0" presId="urn:microsoft.com/office/officeart/2005/8/layout/process1"/>
    <dgm:cxn modelId="{B192B6C8-C140-CE42-96DF-1D579166BD63}" type="presParOf" srcId="{24F3B549-F92F-6644-B5F7-40FDBF12F8DD}" destId="{311F8E96-DB2A-4D4C-BCA8-524C99C352EB}" srcOrd="0" destOrd="0" presId="urn:microsoft.com/office/officeart/2005/8/layout/process1"/>
    <dgm:cxn modelId="{5C0D6874-0B73-A341-ACFC-F83039A3C4D3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>
            <a:alpha val="18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Ideate</a:t>
          </a:r>
          <a:endParaRPr lang="en-US" dirty="0">
            <a:solidFill>
              <a:schemeClr val="bg1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Design</a:t>
          </a:r>
          <a:endParaRPr lang="en-US" dirty="0">
            <a:solidFill>
              <a:srgbClr val="FFFFFF"/>
            </a:solidFill>
          </a:endParaRPr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>
            <a:alpha val="18000"/>
          </a:srgbClr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>
            <a:alpha val="18000"/>
          </a:srgbClr>
        </a:solidFill>
      </dgm:spPr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051E8-750A-0C49-84BB-BB461342DBBB}" type="presOf" srcId="{3F22DC3D-7F99-C740-89C8-FB0E73AD21C5}" destId="{CC54B64C-543F-BF41-A314-648FBDB7F39B}" srcOrd="0" destOrd="0" presId="urn:microsoft.com/office/officeart/2005/8/layout/process1"/>
    <dgm:cxn modelId="{17832A85-ED77-F349-924D-039217AD38A3}" type="presOf" srcId="{43A86992-7442-544A-8B46-052F7B3DD4FB}" destId="{7524DD95-87FB-B446-8956-301AD7A552D2}" srcOrd="0" destOrd="0" presId="urn:microsoft.com/office/officeart/2005/8/layout/process1"/>
    <dgm:cxn modelId="{E2FEC5C8-531F-1345-A2B3-5F9B9A223D10}" type="presOf" srcId="{A1F1F9A4-716A-7A4D-A5EB-9701CBA8C8AF}" destId="{C048419D-DF3D-B149-A551-3339C7DE2185}" srcOrd="1" destOrd="0" presId="urn:microsoft.com/office/officeart/2005/8/layout/process1"/>
    <dgm:cxn modelId="{1D5014AE-E30A-2D45-9F67-55F7A7DEB817}" type="presOf" srcId="{89267256-5C41-9047-8457-1913D50E4874}" destId="{09C97C70-D561-3A47-A651-76D99A37DF56}" srcOrd="0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4ED800A1-C58E-654C-8EAD-26280B063A95}" type="presOf" srcId="{A1F1F9A4-716A-7A4D-A5EB-9701CBA8C8AF}" destId="{1EEFE667-F0C9-C447-86DF-1569A7DC94A3}" srcOrd="0" destOrd="0" presId="urn:microsoft.com/office/officeart/2005/8/layout/process1"/>
    <dgm:cxn modelId="{193FF31B-347A-6A42-BB3E-33C984C19A61}" type="presOf" srcId="{89267256-5C41-9047-8457-1913D50E4874}" destId="{EE489555-5B27-5A48-A82C-81ED714178AF}" srcOrd="1" destOrd="0" presId="urn:microsoft.com/office/officeart/2005/8/layout/process1"/>
    <dgm:cxn modelId="{8A60D156-0A9B-2B48-9486-A90AA3DF1C1D}" type="presOf" srcId="{57AEC305-A921-A448-A6B7-0731D4EE0B21}" destId="{24F3B549-F92F-6644-B5F7-40FDBF12F8DD}" srcOrd="0" destOrd="0" presId="urn:microsoft.com/office/officeart/2005/8/layout/process1"/>
    <dgm:cxn modelId="{5D6AAF38-4850-2D41-82A2-B69AF712A3D5}" type="presOf" srcId="{57AEC305-A921-A448-A6B7-0731D4EE0B21}" destId="{311F8E96-DB2A-4D4C-BCA8-524C99C352EB}" srcOrd="1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7ACD03C4-BF46-7C41-B9BD-E9CCB1015841}" type="presOf" srcId="{BD7A334A-6213-8340-9D28-AA9A55EFCD80}" destId="{F66DF530-3E06-894D-B05A-07725220A3F7}" srcOrd="0" destOrd="0" presId="urn:microsoft.com/office/officeart/2005/8/layout/process1"/>
    <dgm:cxn modelId="{782ABEDC-F292-A44D-9B23-417DBA28241C}" type="presOf" srcId="{24920134-1781-0F4D-9964-30B7FAAC1865}" destId="{2A5B0B3E-A0CA-C645-8EA7-F4AD1D60BE92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8148CCA1-4C3C-B748-954C-29B04E971070}" type="presOf" srcId="{C8DDE3FC-D2A7-9D43-A5F1-6BC11DAB6CA6}" destId="{CF92CA21-596E-5B49-890F-1D23B26BA53A}" srcOrd="0" destOrd="0" presId="urn:microsoft.com/office/officeart/2005/8/layout/process1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8A2EB0A8-1380-E14A-8A47-157329316409}" type="presParOf" srcId="{CF92CA21-596E-5B49-890F-1D23B26BA53A}" destId="{7524DD95-87FB-B446-8956-301AD7A552D2}" srcOrd="0" destOrd="0" presId="urn:microsoft.com/office/officeart/2005/8/layout/process1"/>
    <dgm:cxn modelId="{9F622273-8158-2A4A-ADEE-F1A45BE53400}" type="presParOf" srcId="{CF92CA21-596E-5B49-890F-1D23B26BA53A}" destId="{09C97C70-D561-3A47-A651-76D99A37DF56}" srcOrd="1" destOrd="0" presId="urn:microsoft.com/office/officeart/2005/8/layout/process1"/>
    <dgm:cxn modelId="{0693046D-A6AE-114A-A07D-832916E1BD78}" type="presParOf" srcId="{09C97C70-D561-3A47-A651-76D99A37DF56}" destId="{EE489555-5B27-5A48-A82C-81ED714178AF}" srcOrd="0" destOrd="0" presId="urn:microsoft.com/office/officeart/2005/8/layout/process1"/>
    <dgm:cxn modelId="{C352182E-45CE-0344-BF02-CCEE8CD9E015}" type="presParOf" srcId="{CF92CA21-596E-5B49-890F-1D23B26BA53A}" destId="{2A5B0B3E-A0CA-C645-8EA7-F4AD1D60BE92}" srcOrd="2" destOrd="0" presId="urn:microsoft.com/office/officeart/2005/8/layout/process1"/>
    <dgm:cxn modelId="{9629598E-E555-1C45-AE02-E01E306815C9}" type="presParOf" srcId="{CF92CA21-596E-5B49-890F-1D23B26BA53A}" destId="{1EEFE667-F0C9-C447-86DF-1569A7DC94A3}" srcOrd="3" destOrd="0" presId="urn:microsoft.com/office/officeart/2005/8/layout/process1"/>
    <dgm:cxn modelId="{70AB2CF6-B04E-5A45-97DB-AAC2737A0B81}" type="presParOf" srcId="{1EEFE667-F0C9-C447-86DF-1569A7DC94A3}" destId="{C048419D-DF3D-B149-A551-3339C7DE2185}" srcOrd="0" destOrd="0" presId="urn:microsoft.com/office/officeart/2005/8/layout/process1"/>
    <dgm:cxn modelId="{C89DF906-7C1F-1347-99C1-2DB1A1CB7F04}" type="presParOf" srcId="{CF92CA21-596E-5B49-890F-1D23B26BA53A}" destId="{F66DF530-3E06-894D-B05A-07725220A3F7}" srcOrd="4" destOrd="0" presId="urn:microsoft.com/office/officeart/2005/8/layout/process1"/>
    <dgm:cxn modelId="{544D857C-FADF-CE43-BB44-BEA38966EF13}" type="presParOf" srcId="{CF92CA21-596E-5B49-890F-1D23B26BA53A}" destId="{24F3B549-F92F-6644-B5F7-40FDBF12F8DD}" srcOrd="5" destOrd="0" presId="urn:microsoft.com/office/officeart/2005/8/layout/process1"/>
    <dgm:cxn modelId="{4CB00FF3-AD75-494C-96BE-5D76FE747A50}" type="presParOf" srcId="{24F3B549-F92F-6644-B5F7-40FDBF12F8DD}" destId="{311F8E96-DB2A-4D4C-BCA8-524C99C352EB}" srcOrd="0" destOrd="0" presId="urn:microsoft.com/office/officeart/2005/8/layout/process1"/>
    <dgm:cxn modelId="{B18373E6-22A3-3244-B055-33740FBF447D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chemeClr val="bg1">
            <a:lumMod val="50000"/>
            <a:alpha val="3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Ideate</a:t>
          </a:r>
          <a:endParaRPr lang="en-US" dirty="0">
            <a:solidFill>
              <a:schemeClr val="bg1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chemeClr val="bg1">
            <a:lumMod val="50000"/>
            <a:alpha val="30000"/>
          </a:scheme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Prototype</a:t>
          </a:r>
          <a:endParaRPr lang="en-US" dirty="0">
            <a:solidFill>
              <a:schemeClr val="bg1"/>
            </a:solidFill>
          </a:endParaRPr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chemeClr val="bg1">
            <a:lumMod val="50000"/>
            <a:alpha val="30000"/>
          </a:schemeClr>
        </a:solidFill>
      </dgm:spPr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0F005C-A33D-B44B-A4C2-BB7A872ADB7C}" type="presOf" srcId="{57AEC305-A921-A448-A6B7-0731D4EE0B21}" destId="{311F8E96-DB2A-4D4C-BCA8-524C99C352EB}" srcOrd="1" destOrd="0" presId="urn:microsoft.com/office/officeart/2005/8/layout/process1"/>
    <dgm:cxn modelId="{1BAFDE2F-FCA3-DC49-938A-C0519EE3CD91}" type="presOf" srcId="{57AEC305-A921-A448-A6B7-0731D4EE0B21}" destId="{24F3B549-F92F-6644-B5F7-40FDBF12F8DD}" srcOrd="0" destOrd="0" presId="urn:microsoft.com/office/officeart/2005/8/layout/process1"/>
    <dgm:cxn modelId="{E625F981-4D72-E548-BF7A-ECF749A691D0}" type="presOf" srcId="{BD7A334A-6213-8340-9D28-AA9A55EFCD80}" destId="{F66DF530-3E06-894D-B05A-07725220A3F7}" srcOrd="0" destOrd="0" presId="urn:microsoft.com/office/officeart/2005/8/layout/process1"/>
    <dgm:cxn modelId="{B9141621-B478-C940-AE18-AEF94427E265}" type="presOf" srcId="{A1F1F9A4-716A-7A4D-A5EB-9701CBA8C8AF}" destId="{C048419D-DF3D-B149-A551-3339C7DE2185}" srcOrd="1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AD949BB7-1AB9-CA4E-A2FE-7BD5F566FAAE}" type="presOf" srcId="{89267256-5C41-9047-8457-1913D50E4874}" destId="{09C97C70-D561-3A47-A651-76D99A37DF56}" srcOrd="0" destOrd="0" presId="urn:microsoft.com/office/officeart/2005/8/layout/process1"/>
    <dgm:cxn modelId="{6D4067CC-0EFB-E54A-B8BF-313FB07254B2}" type="presOf" srcId="{A1F1F9A4-716A-7A4D-A5EB-9701CBA8C8AF}" destId="{1EEFE667-F0C9-C447-86DF-1569A7DC94A3}" srcOrd="0" destOrd="0" presId="urn:microsoft.com/office/officeart/2005/8/layout/process1"/>
    <dgm:cxn modelId="{B89C35A6-1C11-704D-8FCA-B5A241B19139}" type="presOf" srcId="{89267256-5C41-9047-8457-1913D50E4874}" destId="{EE489555-5B27-5A48-A82C-81ED714178AF}" srcOrd="1" destOrd="0" presId="urn:microsoft.com/office/officeart/2005/8/layout/process1"/>
    <dgm:cxn modelId="{53907C41-D85B-7041-A0F0-3FCBCFD0E3E3}" type="presOf" srcId="{C8DDE3FC-D2A7-9D43-A5F1-6BC11DAB6CA6}" destId="{CF92CA21-596E-5B49-890F-1D23B26BA53A}" srcOrd="0" destOrd="0" presId="urn:microsoft.com/office/officeart/2005/8/layout/process1"/>
    <dgm:cxn modelId="{A982E549-97D0-644E-A97E-EE0D4D6A0204}" type="presOf" srcId="{24920134-1781-0F4D-9964-30B7FAAC1865}" destId="{2A5B0B3E-A0CA-C645-8EA7-F4AD1D60BE92}" srcOrd="0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CC009548-CBF3-C14C-A403-703740E66E8A}" type="presOf" srcId="{43A86992-7442-544A-8B46-052F7B3DD4FB}" destId="{7524DD95-87FB-B446-8956-301AD7A552D2}" srcOrd="0" destOrd="0" presId="urn:microsoft.com/office/officeart/2005/8/layout/process1"/>
    <dgm:cxn modelId="{8495EB3F-69DF-BF41-B269-9A20F021D8DA}" type="presOf" srcId="{3F22DC3D-7F99-C740-89C8-FB0E73AD21C5}" destId="{CC54B64C-543F-BF41-A314-648FBDB7F39B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CE7928E6-C119-2241-89C2-72B27E63BCF7}" type="presParOf" srcId="{CF92CA21-596E-5B49-890F-1D23B26BA53A}" destId="{7524DD95-87FB-B446-8956-301AD7A552D2}" srcOrd="0" destOrd="0" presId="urn:microsoft.com/office/officeart/2005/8/layout/process1"/>
    <dgm:cxn modelId="{B04EECE8-E9F5-5441-A23D-0B278FFEAEE2}" type="presParOf" srcId="{CF92CA21-596E-5B49-890F-1D23B26BA53A}" destId="{09C97C70-D561-3A47-A651-76D99A37DF56}" srcOrd="1" destOrd="0" presId="urn:microsoft.com/office/officeart/2005/8/layout/process1"/>
    <dgm:cxn modelId="{0247C71A-6C7B-E543-8AEF-64E15B46FCD6}" type="presParOf" srcId="{09C97C70-D561-3A47-A651-76D99A37DF56}" destId="{EE489555-5B27-5A48-A82C-81ED714178AF}" srcOrd="0" destOrd="0" presId="urn:microsoft.com/office/officeart/2005/8/layout/process1"/>
    <dgm:cxn modelId="{E5A21694-4563-854F-91A8-764990C60D1B}" type="presParOf" srcId="{CF92CA21-596E-5B49-890F-1D23B26BA53A}" destId="{2A5B0B3E-A0CA-C645-8EA7-F4AD1D60BE92}" srcOrd="2" destOrd="0" presId="urn:microsoft.com/office/officeart/2005/8/layout/process1"/>
    <dgm:cxn modelId="{211A6E60-9A5F-C249-85DC-A8848FF137CE}" type="presParOf" srcId="{CF92CA21-596E-5B49-890F-1D23B26BA53A}" destId="{1EEFE667-F0C9-C447-86DF-1569A7DC94A3}" srcOrd="3" destOrd="0" presId="urn:microsoft.com/office/officeart/2005/8/layout/process1"/>
    <dgm:cxn modelId="{D01914D3-C03F-D141-B1EB-6802A03D7CD5}" type="presParOf" srcId="{1EEFE667-F0C9-C447-86DF-1569A7DC94A3}" destId="{C048419D-DF3D-B149-A551-3339C7DE2185}" srcOrd="0" destOrd="0" presId="urn:microsoft.com/office/officeart/2005/8/layout/process1"/>
    <dgm:cxn modelId="{30B6B917-175F-8249-8736-D61A7DE28548}" type="presParOf" srcId="{CF92CA21-596E-5B49-890F-1D23B26BA53A}" destId="{F66DF530-3E06-894D-B05A-07725220A3F7}" srcOrd="4" destOrd="0" presId="urn:microsoft.com/office/officeart/2005/8/layout/process1"/>
    <dgm:cxn modelId="{8E34772A-EB04-BE48-97A6-DA76A8CA57C0}" type="presParOf" srcId="{CF92CA21-596E-5B49-890F-1D23B26BA53A}" destId="{24F3B549-F92F-6644-B5F7-40FDBF12F8DD}" srcOrd="5" destOrd="0" presId="urn:microsoft.com/office/officeart/2005/8/layout/process1"/>
    <dgm:cxn modelId="{1BE6BE33-2F1C-2C4D-B3A1-666025893DAF}" type="presParOf" srcId="{24F3B549-F92F-6644-B5F7-40FDBF12F8DD}" destId="{311F8E96-DB2A-4D4C-BCA8-524C99C352EB}" srcOrd="0" destOrd="0" presId="urn:microsoft.com/office/officeart/2005/8/layout/process1"/>
    <dgm:cxn modelId="{0F0F4232-8E4A-7C42-8111-54662D96106A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chemeClr val="bg1">
            <a:lumMod val="50000"/>
            <a:alpha val="3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Ideate</a:t>
          </a:r>
          <a:endParaRPr lang="en-US" dirty="0">
            <a:solidFill>
              <a:schemeClr val="bg1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chemeClr val="bg1">
            <a:lumMod val="50000"/>
            <a:alpha val="30000"/>
          </a:scheme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Prototype</a:t>
          </a:r>
          <a:endParaRPr lang="en-US" dirty="0">
            <a:solidFill>
              <a:schemeClr val="bg1"/>
            </a:solidFill>
          </a:endParaRPr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chemeClr val="bg1">
            <a:lumMod val="50000"/>
            <a:alpha val="30000"/>
          </a:schemeClr>
        </a:solidFill>
      </dgm:spPr>
      <dgm:t>
        <a:bodyPr/>
        <a:lstStyle/>
        <a:p>
          <a:r>
            <a:rPr lang="en-US" dirty="0" smtClean="0"/>
            <a:t>Evaluate</a:t>
          </a:r>
          <a:endParaRPr lang="en-US" dirty="0"/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F4A26-05D0-BA46-B81F-DB8E8DD935AA}" type="presOf" srcId="{43A86992-7442-544A-8B46-052F7B3DD4FB}" destId="{7524DD95-87FB-B446-8956-301AD7A552D2}" srcOrd="0" destOrd="0" presId="urn:microsoft.com/office/officeart/2005/8/layout/process1"/>
    <dgm:cxn modelId="{05F03431-D2C1-F044-B19F-48D2F5747388}" type="presOf" srcId="{57AEC305-A921-A448-A6B7-0731D4EE0B21}" destId="{24F3B549-F92F-6644-B5F7-40FDBF12F8DD}" srcOrd="0" destOrd="0" presId="urn:microsoft.com/office/officeart/2005/8/layout/process1"/>
    <dgm:cxn modelId="{5E8CD4C0-5C0A-EE49-B385-B461FBCD76D6}" type="presOf" srcId="{A1F1F9A4-716A-7A4D-A5EB-9701CBA8C8AF}" destId="{C048419D-DF3D-B149-A551-3339C7DE2185}" srcOrd="1" destOrd="0" presId="urn:microsoft.com/office/officeart/2005/8/layout/process1"/>
    <dgm:cxn modelId="{33AC58FA-3FAF-2E4F-9BCA-176A94D06346}" type="presOf" srcId="{BD7A334A-6213-8340-9D28-AA9A55EFCD80}" destId="{F66DF530-3E06-894D-B05A-07725220A3F7}" srcOrd="0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68D46853-4196-D346-BCAD-DEEDDA888DD3}" type="presOf" srcId="{A1F1F9A4-716A-7A4D-A5EB-9701CBA8C8AF}" destId="{1EEFE667-F0C9-C447-86DF-1569A7DC94A3}" srcOrd="0" destOrd="0" presId="urn:microsoft.com/office/officeart/2005/8/layout/process1"/>
    <dgm:cxn modelId="{C6CAD4EC-C597-0B4C-9646-E5624CB78A04}" type="presOf" srcId="{89267256-5C41-9047-8457-1913D50E4874}" destId="{09C97C70-D561-3A47-A651-76D99A37DF56}" srcOrd="0" destOrd="0" presId="urn:microsoft.com/office/officeart/2005/8/layout/process1"/>
    <dgm:cxn modelId="{C584EFDB-2E4E-AC4B-B484-4BF936F31356}" type="presOf" srcId="{3F22DC3D-7F99-C740-89C8-FB0E73AD21C5}" destId="{CC54B64C-543F-BF41-A314-648FBDB7F39B}" srcOrd="0" destOrd="0" presId="urn:microsoft.com/office/officeart/2005/8/layout/process1"/>
    <dgm:cxn modelId="{28375C8A-E846-A84A-9CCA-A315B73FAD6B}" type="presOf" srcId="{24920134-1781-0F4D-9964-30B7FAAC1865}" destId="{2A5B0B3E-A0CA-C645-8EA7-F4AD1D60BE92}" srcOrd="0" destOrd="0" presId="urn:microsoft.com/office/officeart/2005/8/layout/process1"/>
    <dgm:cxn modelId="{C3B071A7-8AF0-FD4E-A7B8-D49507579F6D}" type="presOf" srcId="{89267256-5C41-9047-8457-1913D50E4874}" destId="{EE489555-5B27-5A48-A82C-81ED714178AF}" srcOrd="1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ECE16770-E3F2-F24D-93C1-327C0D6265FB}" type="presOf" srcId="{57AEC305-A921-A448-A6B7-0731D4EE0B21}" destId="{311F8E96-DB2A-4D4C-BCA8-524C99C352EB}" srcOrd="1" destOrd="0" presId="urn:microsoft.com/office/officeart/2005/8/layout/process1"/>
    <dgm:cxn modelId="{82A1DD3C-BCB0-D444-BF60-98F57F2241A9}" type="presOf" srcId="{C8DDE3FC-D2A7-9D43-A5F1-6BC11DAB6CA6}" destId="{CF92CA21-596E-5B49-890F-1D23B26BA53A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3145B5FC-AE19-8D46-805C-B0DA807A6350}" type="presParOf" srcId="{CF92CA21-596E-5B49-890F-1D23B26BA53A}" destId="{7524DD95-87FB-B446-8956-301AD7A552D2}" srcOrd="0" destOrd="0" presId="urn:microsoft.com/office/officeart/2005/8/layout/process1"/>
    <dgm:cxn modelId="{3E3F7B4D-C237-9D4A-BA81-79860E5C72CE}" type="presParOf" srcId="{CF92CA21-596E-5B49-890F-1D23B26BA53A}" destId="{09C97C70-D561-3A47-A651-76D99A37DF56}" srcOrd="1" destOrd="0" presId="urn:microsoft.com/office/officeart/2005/8/layout/process1"/>
    <dgm:cxn modelId="{EF69B58A-9167-AB47-B6A0-EA65522F240D}" type="presParOf" srcId="{09C97C70-D561-3A47-A651-76D99A37DF56}" destId="{EE489555-5B27-5A48-A82C-81ED714178AF}" srcOrd="0" destOrd="0" presId="urn:microsoft.com/office/officeart/2005/8/layout/process1"/>
    <dgm:cxn modelId="{74F8B739-F0DE-A044-900D-878B321CC7AC}" type="presParOf" srcId="{CF92CA21-596E-5B49-890F-1D23B26BA53A}" destId="{2A5B0B3E-A0CA-C645-8EA7-F4AD1D60BE92}" srcOrd="2" destOrd="0" presId="urn:microsoft.com/office/officeart/2005/8/layout/process1"/>
    <dgm:cxn modelId="{C235AC0E-8C54-5A4E-8060-2F9F3A259F72}" type="presParOf" srcId="{CF92CA21-596E-5B49-890F-1D23B26BA53A}" destId="{1EEFE667-F0C9-C447-86DF-1569A7DC94A3}" srcOrd="3" destOrd="0" presId="urn:microsoft.com/office/officeart/2005/8/layout/process1"/>
    <dgm:cxn modelId="{6175397C-BF70-1E40-A910-56B11BA6FAED}" type="presParOf" srcId="{1EEFE667-F0C9-C447-86DF-1569A7DC94A3}" destId="{C048419D-DF3D-B149-A551-3339C7DE2185}" srcOrd="0" destOrd="0" presId="urn:microsoft.com/office/officeart/2005/8/layout/process1"/>
    <dgm:cxn modelId="{B4078711-B5B6-634C-B5EF-108E26CE5BF6}" type="presParOf" srcId="{CF92CA21-596E-5B49-890F-1D23B26BA53A}" destId="{F66DF530-3E06-894D-B05A-07725220A3F7}" srcOrd="4" destOrd="0" presId="urn:microsoft.com/office/officeart/2005/8/layout/process1"/>
    <dgm:cxn modelId="{A33287FC-CCA5-E34C-A1CB-31163140B261}" type="presParOf" srcId="{CF92CA21-596E-5B49-890F-1D23B26BA53A}" destId="{24F3B549-F92F-6644-B5F7-40FDBF12F8DD}" srcOrd="5" destOrd="0" presId="urn:microsoft.com/office/officeart/2005/8/layout/process1"/>
    <dgm:cxn modelId="{09739FBA-C642-F24F-AA86-9657BC7C25D5}" type="presParOf" srcId="{24F3B549-F92F-6644-B5F7-40FDBF12F8DD}" destId="{311F8E96-DB2A-4D4C-BCA8-524C99C352EB}" srcOrd="0" destOrd="0" presId="urn:microsoft.com/office/officeart/2005/8/layout/process1"/>
    <dgm:cxn modelId="{17D0390D-18F5-6E4B-9A10-F521900400D1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Ideate</a:t>
          </a:r>
          <a:endParaRPr lang="en-US" dirty="0">
            <a:solidFill>
              <a:schemeClr val="bg1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Evaluate</a:t>
          </a:r>
          <a:endParaRPr lang="en-US" dirty="0">
            <a:solidFill>
              <a:srgbClr val="FFFFFF"/>
            </a:solidFill>
          </a:endParaRPr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CAD06-CCC2-0548-B2C9-1ED0D3294772}" type="presOf" srcId="{C8DDE3FC-D2A7-9D43-A5F1-6BC11DAB6CA6}" destId="{CF92CA21-596E-5B49-890F-1D23B26BA53A}" srcOrd="0" destOrd="0" presId="urn:microsoft.com/office/officeart/2005/8/layout/process1"/>
    <dgm:cxn modelId="{5786FECB-5759-4F43-AE81-755045369FA2}" type="presOf" srcId="{89267256-5C41-9047-8457-1913D50E4874}" destId="{EE489555-5B27-5A48-A82C-81ED714178AF}" srcOrd="1" destOrd="0" presId="urn:microsoft.com/office/officeart/2005/8/layout/process1"/>
    <dgm:cxn modelId="{ACCF96D4-5B29-0146-BFEC-89A161A3961A}" type="presOf" srcId="{57AEC305-A921-A448-A6B7-0731D4EE0B21}" destId="{24F3B549-F92F-6644-B5F7-40FDBF12F8DD}" srcOrd="0" destOrd="0" presId="urn:microsoft.com/office/officeart/2005/8/layout/process1"/>
    <dgm:cxn modelId="{1F1B97C5-2D2E-4648-9247-67944EEE709E}" type="presOf" srcId="{A1F1F9A4-716A-7A4D-A5EB-9701CBA8C8AF}" destId="{C048419D-DF3D-B149-A551-3339C7DE2185}" srcOrd="1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7A136B67-178E-264C-8531-4C47D79E6DE8}" type="presOf" srcId="{3F22DC3D-7F99-C740-89C8-FB0E73AD21C5}" destId="{CC54B64C-543F-BF41-A314-648FBDB7F39B}" srcOrd="0" destOrd="0" presId="urn:microsoft.com/office/officeart/2005/8/layout/process1"/>
    <dgm:cxn modelId="{2CFBD639-F0F8-474C-A0B6-6CD45783117A}" type="presOf" srcId="{A1F1F9A4-716A-7A4D-A5EB-9701CBA8C8AF}" destId="{1EEFE667-F0C9-C447-86DF-1569A7DC94A3}" srcOrd="0" destOrd="0" presId="urn:microsoft.com/office/officeart/2005/8/layout/process1"/>
    <dgm:cxn modelId="{30246754-AF0A-E842-890B-B864B13F6C66}" type="presOf" srcId="{BD7A334A-6213-8340-9D28-AA9A55EFCD80}" destId="{F66DF530-3E06-894D-B05A-07725220A3F7}" srcOrd="0" destOrd="0" presId="urn:microsoft.com/office/officeart/2005/8/layout/process1"/>
    <dgm:cxn modelId="{D51E08D3-6A96-7243-AE08-7F81E29D25A9}" type="presOf" srcId="{43A86992-7442-544A-8B46-052F7B3DD4FB}" destId="{7524DD95-87FB-B446-8956-301AD7A552D2}" srcOrd="0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01AAE7A9-7788-7342-A735-4CEA515C564A}" type="presOf" srcId="{24920134-1781-0F4D-9964-30B7FAAC1865}" destId="{2A5B0B3E-A0CA-C645-8EA7-F4AD1D60BE92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AC3C823B-F13A-0248-BBC3-E405064A7AE8}" type="presOf" srcId="{57AEC305-A921-A448-A6B7-0731D4EE0B21}" destId="{311F8E96-DB2A-4D4C-BCA8-524C99C352EB}" srcOrd="1" destOrd="0" presId="urn:microsoft.com/office/officeart/2005/8/layout/process1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7DE1545F-2514-EB47-8C72-FB4FA2023D9D}" type="presOf" srcId="{89267256-5C41-9047-8457-1913D50E4874}" destId="{09C97C70-D561-3A47-A651-76D99A37DF56}" srcOrd="0" destOrd="0" presId="urn:microsoft.com/office/officeart/2005/8/layout/process1"/>
    <dgm:cxn modelId="{3324321E-B079-3B4C-944E-2D2C8C7BBFA7}" type="presParOf" srcId="{CF92CA21-596E-5B49-890F-1D23B26BA53A}" destId="{7524DD95-87FB-B446-8956-301AD7A552D2}" srcOrd="0" destOrd="0" presId="urn:microsoft.com/office/officeart/2005/8/layout/process1"/>
    <dgm:cxn modelId="{0E102E51-5C15-7641-A9EA-7CA5326916A3}" type="presParOf" srcId="{CF92CA21-596E-5B49-890F-1D23B26BA53A}" destId="{09C97C70-D561-3A47-A651-76D99A37DF56}" srcOrd="1" destOrd="0" presId="urn:microsoft.com/office/officeart/2005/8/layout/process1"/>
    <dgm:cxn modelId="{C8BFEA4F-F1A1-704F-A2F9-01410DA03598}" type="presParOf" srcId="{09C97C70-D561-3A47-A651-76D99A37DF56}" destId="{EE489555-5B27-5A48-A82C-81ED714178AF}" srcOrd="0" destOrd="0" presId="urn:microsoft.com/office/officeart/2005/8/layout/process1"/>
    <dgm:cxn modelId="{57970169-48F7-DB4C-B3F9-82433331BC0F}" type="presParOf" srcId="{CF92CA21-596E-5B49-890F-1D23B26BA53A}" destId="{2A5B0B3E-A0CA-C645-8EA7-F4AD1D60BE92}" srcOrd="2" destOrd="0" presId="urn:microsoft.com/office/officeart/2005/8/layout/process1"/>
    <dgm:cxn modelId="{99FD83DF-07C8-0D47-96F5-3693187504BE}" type="presParOf" srcId="{CF92CA21-596E-5B49-890F-1D23B26BA53A}" destId="{1EEFE667-F0C9-C447-86DF-1569A7DC94A3}" srcOrd="3" destOrd="0" presId="urn:microsoft.com/office/officeart/2005/8/layout/process1"/>
    <dgm:cxn modelId="{81CF2C25-AE14-254D-8968-A871411C6863}" type="presParOf" srcId="{1EEFE667-F0C9-C447-86DF-1569A7DC94A3}" destId="{C048419D-DF3D-B149-A551-3339C7DE2185}" srcOrd="0" destOrd="0" presId="urn:microsoft.com/office/officeart/2005/8/layout/process1"/>
    <dgm:cxn modelId="{246A74A3-C6D2-6A4C-94F5-F95ACF7301C4}" type="presParOf" srcId="{CF92CA21-596E-5B49-890F-1D23B26BA53A}" destId="{F66DF530-3E06-894D-B05A-07725220A3F7}" srcOrd="4" destOrd="0" presId="urn:microsoft.com/office/officeart/2005/8/layout/process1"/>
    <dgm:cxn modelId="{6AE3E642-AFD9-F945-A5E6-CCE65D6C89C8}" type="presParOf" srcId="{CF92CA21-596E-5B49-890F-1D23B26BA53A}" destId="{24F3B549-F92F-6644-B5F7-40FDBF12F8DD}" srcOrd="5" destOrd="0" presId="urn:microsoft.com/office/officeart/2005/8/layout/process1"/>
    <dgm:cxn modelId="{53C82359-3FA4-DD49-BDCC-CCF11CA9CF18}" type="presParOf" srcId="{24F3B549-F92F-6644-B5F7-40FDBF12F8DD}" destId="{311F8E96-DB2A-4D4C-BCA8-524C99C352EB}" srcOrd="0" destOrd="0" presId="urn:microsoft.com/office/officeart/2005/8/layout/process1"/>
    <dgm:cxn modelId="{E1BE1463-15BA-0749-B014-C8050EA270D5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Ideate</a:t>
          </a:r>
          <a:endParaRPr lang="en-US" dirty="0">
            <a:solidFill>
              <a:schemeClr val="bg1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>
            <a:alpha val="28000"/>
          </a:srgbClr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Evaluate</a:t>
          </a:r>
          <a:endParaRPr lang="en-US" dirty="0">
            <a:solidFill>
              <a:srgbClr val="FFFFFF"/>
            </a:solidFill>
          </a:endParaRPr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C55382-ED1C-F64D-8DD9-5A7DD9A91466}" type="presOf" srcId="{3F22DC3D-7F99-C740-89C8-FB0E73AD21C5}" destId="{CC54B64C-543F-BF41-A314-648FBDB7F39B}" srcOrd="0" destOrd="0" presId="urn:microsoft.com/office/officeart/2005/8/layout/process1"/>
    <dgm:cxn modelId="{C011CFFD-C80E-3D42-B0C5-9F6672DFEFB6}" type="presOf" srcId="{BD7A334A-6213-8340-9D28-AA9A55EFCD80}" destId="{F66DF530-3E06-894D-B05A-07725220A3F7}" srcOrd="0" destOrd="0" presId="urn:microsoft.com/office/officeart/2005/8/layout/process1"/>
    <dgm:cxn modelId="{A1397664-7BE6-674F-99FF-6C82C2FB26DB}" type="presOf" srcId="{A1F1F9A4-716A-7A4D-A5EB-9701CBA8C8AF}" destId="{1EEFE667-F0C9-C447-86DF-1569A7DC94A3}" srcOrd="0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821688A4-9D71-614D-A9E1-992F259C252B}" type="presOf" srcId="{57AEC305-A921-A448-A6B7-0731D4EE0B21}" destId="{24F3B549-F92F-6644-B5F7-40FDBF12F8DD}" srcOrd="0" destOrd="0" presId="urn:microsoft.com/office/officeart/2005/8/layout/process1"/>
    <dgm:cxn modelId="{6ECD6A79-1365-3F4D-B062-F3721439990F}" type="presOf" srcId="{89267256-5C41-9047-8457-1913D50E4874}" destId="{09C97C70-D561-3A47-A651-76D99A37DF56}" srcOrd="0" destOrd="0" presId="urn:microsoft.com/office/officeart/2005/8/layout/process1"/>
    <dgm:cxn modelId="{EAAD60BD-1E87-C146-BA0D-6F1F8AD5D89E}" type="presOf" srcId="{A1F1F9A4-716A-7A4D-A5EB-9701CBA8C8AF}" destId="{C048419D-DF3D-B149-A551-3339C7DE2185}" srcOrd="1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35BB74C6-8E1F-DA4B-9C59-C85BA2F877E0}" type="presOf" srcId="{57AEC305-A921-A448-A6B7-0731D4EE0B21}" destId="{311F8E96-DB2A-4D4C-BCA8-524C99C352EB}" srcOrd="1" destOrd="0" presId="urn:microsoft.com/office/officeart/2005/8/layout/process1"/>
    <dgm:cxn modelId="{C9ED34EE-D9B1-9A49-9882-C25983F3D11E}" type="presOf" srcId="{89267256-5C41-9047-8457-1913D50E4874}" destId="{EE489555-5B27-5A48-A82C-81ED714178AF}" srcOrd="1" destOrd="0" presId="urn:microsoft.com/office/officeart/2005/8/layout/process1"/>
    <dgm:cxn modelId="{7DC9A2D1-0092-2B42-B6DD-146546CA19C4}" type="presOf" srcId="{C8DDE3FC-D2A7-9D43-A5F1-6BC11DAB6CA6}" destId="{CF92CA21-596E-5B49-890F-1D23B26BA53A}" srcOrd="0" destOrd="0" presId="urn:microsoft.com/office/officeart/2005/8/layout/process1"/>
    <dgm:cxn modelId="{81437179-CE8B-1B4C-A87E-CCE8EC2832AA}" type="presOf" srcId="{43A86992-7442-544A-8B46-052F7B3DD4FB}" destId="{7524DD95-87FB-B446-8956-301AD7A552D2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C2B450D9-FE84-AA4A-A695-C88C894CFF0D}" type="presOf" srcId="{24920134-1781-0F4D-9964-30B7FAAC1865}" destId="{2A5B0B3E-A0CA-C645-8EA7-F4AD1D60BE92}" srcOrd="0" destOrd="0" presId="urn:microsoft.com/office/officeart/2005/8/layout/process1"/>
    <dgm:cxn modelId="{74F6E793-6511-8D49-ACAF-16B5FF5451E0}" type="presParOf" srcId="{CF92CA21-596E-5B49-890F-1D23B26BA53A}" destId="{7524DD95-87FB-B446-8956-301AD7A552D2}" srcOrd="0" destOrd="0" presId="urn:microsoft.com/office/officeart/2005/8/layout/process1"/>
    <dgm:cxn modelId="{00C32E37-323B-2840-B64B-1FE1CB955C07}" type="presParOf" srcId="{CF92CA21-596E-5B49-890F-1D23B26BA53A}" destId="{09C97C70-D561-3A47-A651-76D99A37DF56}" srcOrd="1" destOrd="0" presId="urn:microsoft.com/office/officeart/2005/8/layout/process1"/>
    <dgm:cxn modelId="{C2788B6B-3858-0B4C-8CDD-A1A5ECA10BBC}" type="presParOf" srcId="{09C97C70-D561-3A47-A651-76D99A37DF56}" destId="{EE489555-5B27-5A48-A82C-81ED714178AF}" srcOrd="0" destOrd="0" presId="urn:microsoft.com/office/officeart/2005/8/layout/process1"/>
    <dgm:cxn modelId="{395E6DC2-50D9-1844-99F2-D5B4912AE0A3}" type="presParOf" srcId="{CF92CA21-596E-5B49-890F-1D23B26BA53A}" destId="{2A5B0B3E-A0CA-C645-8EA7-F4AD1D60BE92}" srcOrd="2" destOrd="0" presId="urn:microsoft.com/office/officeart/2005/8/layout/process1"/>
    <dgm:cxn modelId="{9B9ADF66-E5BC-8548-916E-A23D93697B3B}" type="presParOf" srcId="{CF92CA21-596E-5B49-890F-1D23B26BA53A}" destId="{1EEFE667-F0C9-C447-86DF-1569A7DC94A3}" srcOrd="3" destOrd="0" presId="urn:microsoft.com/office/officeart/2005/8/layout/process1"/>
    <dgm:cxn modelId="{FB9C6E2F-8D17-8E4B-8A86-2C1BB6F07BD8}" type="presParOf" srcId="{1EEFE667-F0C9-C447-86DF-1569A7DC94A3}" destId="{C048419D-DF3D-B149-A551-3339C7DE2185}" srcOrd="0" destOrd="0" presId="urn:microsoft.com/office/officeart/2005/8/layout/process1"/>
    <dgm:cxn modelId="{9FBADC70-B696-9948-9C5B-AFA60A5ED4F4}" type="presParOf" srcId="{CF92CA21-596E-5B49-890F-1D23B26BA53A}" destId="{F66DF530-3E06-894D-B05A-07725220A3F7}" srcOrd="4" destOrd="0" presId="urn:microsoft.com/office/officeart/2005/8/layout/process1"/>
    <dgm:cxn modelId="{E7E2E16C-1148-4F46-8263-D053D0303F64}" type="presParOf" srcId="{CF92CA21-596E-5B49-890F-1D23B26BA53A}" destId="{24F3B549-F92F-6644-B5F7-40FDBF12F8DD}" srcOrd="5" destOrd="0" presId="urn:microsoft.com/office/officeart/2005/8/layout/process1"/>
    <dgm:cxn modelId="{DE3B7955-86E7-1649-90B5-F9477CFCBE79}" type="presParOf" srcId="{24F3B549-F92F-6644-B5F7-40FDBF12F8DD}" destId="{311F8E96-DB2A-4D4C-BCA8-524C99C352EB}" srcOrd="0" destOrd="0" presId="urn:microsoft.com/office/officeart/2005/8/layout/process1"/>
    <dgm:cxn modelId="{5E4C7568-997C-B440-BBC4-D3CC30ECEB89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>
            <a:alpha val="25000"/>
          </a:srgbClr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Ideate</a:t>
          </a:r>
          <a:endParaRPr lang="en-US" dirty="0">
            <a:solidFill>
              <a:srgbClr val="FFFFFF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>
            <a:alpha val="25000"/>
          </a:srgb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>
            <a:alpha val="25000"/>
          </a:srgbClr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Evaluate</a:t>
          </a:r>
          <a:endParaRPr lang="en-US" dirty="0">
            <a:solidFill>
              <a:srgbClr val="FFFFFF"/>
            </a:solidFill>
          </a:endParaRPr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B5E65-0085-064A-B9BF-E7FB46B8E8FC}" type="presOf" srcId="{C8DDE3FC-D2A7-9D43-A5F1-6BC11DAB6CA6}" destId="{CF92CA21-596E-5B49-890F-1D23B26BA53A}" srcOrd="0" destOrd="0" presId="urn:microsoft.com/office/officeart/2005/8/layout/process1"/>
    <dgm:cxn modelId="{DF2089AB-AA60-5644-B248-2B7A5EF34A57}" type="presOf" srcId="{BD7A334A-6213-8340-9D28-AA9A55EFCD80}" destId="{F66DF530-3E06-894D-B05A-07725220A3F7}" srcOrd="0" destOrd="0" presId="urn:microsoft.com/office/officeart/2005/8/layout/process1"/>
    <dgm:cxn modelId="{74D2A4F9-5320-C143-953C-4F41CD4D2185}" type="presOf" srcId="{A1F1F9A4-716A-7A4D-A5EB-9701CBA8C8AF}" destId="{1EEFE667-F0C9-C447-86DF-1569A7DC94A3}" srcOrd="0" destOrd="0" presId="urn:microsoft.com/office/officeart/2005/8/layout/process1"/>
    <dgm:cxn modelId="{7651C321-4122-CE4A-B9BF-9B57AE78E62B}" type="presOf" srcId="{57AEC305-A921-A448-A6B7-0731D4EE0B21}" destId="{311F8E96-DB2A-4D4C-BCA8-524C99C352EB}" srcOrd="1" destOrd="0" presId="urn:microsoft.com/office/officeart/2005/8/layout/process1"/>
    <dgm:cxn modelId="{B4BB0878-8B89-0346-8E56-3AB2F9358F9E}" type="presOf" srcId="{89267256-5C41-9047-8457-1913D50E4874}" destId="{EE489555-5B27-5A48-A82C-81ED714178AF}" srcOrd="1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BC25D39F-6401-C64C-B2BF-4698ACB70B04}" type="presOf" srcId="{43A86992-7442-544A-8B46-052F7B3DD4FB}" destId="{7524DD95-87FB-B446-8956-301AD7A552D2}" srcOrd="0" destOrd="0" presId="urn:microsoft.com/office/officeart/2005/8/layout/process1"/>
    <dgm:cxn modelId="{4E8B41D6-5B5E-EF48-A52C-054187C52978}" type="presOf" srcId="{57AEC305-A921-A448-A6B7-0731D4EE0B21}" destId="{24F3B549-F92F-6644-B5F7-40FDBF12F8DD}" srcOrd="0" destOrd="0" presId="urn:microsoft.com/office/officeart/2005/8/layout/process1"/>
    <dgm:cxn modelId="{B1856C61-9311-084A-8EBF-7F8AAE38B85B}" type="presOf" srcId="{24920134-1781-0F4D-9964-30B7FAAC1865}" destId="{2A5B0B3E-A0CA-C645-8EA7-F4AD1D60BE92}" srcOrd="0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65A8391A-2987-8745-918D-D80DBDF76F11}" type="presOf" srcId="{3F22DC3D-7F99-C740-89C8-FB0E73AD21C5}" destId="{CC54B64C-543F-BF41-A314-648FBDB7F39B}" srcOrd="0" destOrd="0" presId="urn:microsoft.com/office/officeart/2005/8/layout/process1"/>
    <dgm:cxn modelId="{5C635576-BC61-C64A-AA80-3846004D0265}" type="presOf" srcId="{89267256-5C41-9047-8457-1913D50E4874}" destId="{09C97C70-D561-3A47-A651-76D99A37DF56}" srcOrd="0" destOrd="0" presId="urn:microsoft.com/office/officeart/2005/8/layout/process1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C2C73223-1BDA-824F-AFC1-A7D42979EBDD}" type="presOf" srcId="{A1F1F9A4-716A-7A4D-A5EB-9701CBA8C8AF}" destId="{C048419D-DF3D-B149-A551-3339C7DE2185}" srcOrd="1" destOrd="0" presId="urn:microsoft.com/office/officeart/2005/8/layout/process1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8BE50E89-DB0F-9142-8C1C-400F30D211CE}" type="presParOf" srcId="{CF92CA21-596E-5B49-890F-1D23B26BA53A}" destId="{7524DD95-87FB-B446-8956-301AD7A552D2}" srcOrd="0" destOrd="0" presId="urn:microsoft.com/office/officeart/2005/8/layout/process1"/>
    <dgm:cxn modelId="{0E0D664D-781F-5842-BED3-A430895F0B88}" type="presParOf" srcId="{CF92CA21-596E-5B49-890F-1D23B26BA53A}" destId="{09C97C70-D561-3A47-A651-76D99A37DF56}" srcOrd="1" destOrd="0" presId="urn:microsoft.com/office/officeart/2005/8/layout/process1"/>
    <dgm:cxn modelId="{A7A0F4E8-B611-0241-A3C0-11FDF1718EF6}" type="presParOf" srcId="{09C97C70-D561-3A47-A651-76D99A37DF56}" destId="{EE489555-5B27-5A48-A82C-81ED714178AF}" srcOrd="0" destOrd="0" presId="urn:microsoft.com/office/officeart/2005/8/layout/process1"/>
    <dgm:cxn modelId="{90F13368-E9DC-C744-B7C9-D91A04FB78DD}" type="presParOf" srcId="{CF92CA21-596E-5B49-890F-1D23B26BA53A}" destId="{2A5B0B3E-A0CA-C645-8EA7-F4AD1D60BE92}" srcOrd="2" destOrd="0" presId="urn:microsoft.com/office/officeart/2005/8/layout/process1"/>
    <dgm:cxn modelId="{9F60BE9A-C8FA-DE42-B867-14EE6FD37202}" type="presParOf" srcId="{CF92CA21-596E-5B49-890F-1D23B26BA53A}" destId="{1EEFE667-F0C9-C447-86DF-1569A7DC94A3}" srcOrd="3" destOrd="0" presId="urn:microsoft.com/office/officeart/2005/8/layout/process1"/>
    <dgm:cxn modelId="{AE51408C-6070-4847-A9E3-3C289FBC9988}" type="presParOf" srcId="{1EEFE667-F0C9-C447-86DF-1569A7DC94A3}" destId="{C048419D-DF3D-B149-A551-3339C7DE2185}" srcOrd="0" destOrd="0" presId="urn:microsoft.com/office/officeart/2005/8/layout/process1"/>
    <dgm:cxn modelId="{2E249EFA-F409-1D41-960A-16D47F51A02E}" type="presParOf" srcId="{CF92CA21-596E-5B49-890F-1D23B26BA53A}" destId="{F66DF530-3E06-894D-B05A-07725220A3F7}" srcOrd="4" destOrd="0" presId="urn:microsoft.com/office/officeart/2005/8/layout/process1"/>
    <dgm:cxn modelId="{0DEEBDE3-8363-F743-B481-408316F6095E}" type="presParOf" srcId="{CF92CA21-596E-5B49-890F-1D23B26BA53A}" destId="{24F3B549-F92F-6644-B5F7-40FDBF12F8DD}" srcOrd="5" destOrd="0" presId="urn:microsoft.com/office/officeart/2005/8/layout/process1"/>
    <dgm:cxn modelId="{C981B2E9-D784-BD47-9D79-A59ECD3CA5D2}" type="presParOf" srcId="{24F3B549-F92F-6644-B5F7-40FDBF12F8DD}" destId="{311F8E96-DB2A-4D4C-BCA8-524C99C352EB}" srcOrd="0" destOrd="0" presId="urn:microsoft.com/office/officeart/2005/8/layout/process1"/>
    <dgm:cxn modelId="{A60DE048-0532-8547-9E8D-669FF025608D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DDE3FC-D2A7-9D43-A5F1-6BC11DAB6CA6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43A86992-7442-544A-8B46-052F7B3DD4FB}">
      <dgm:prSet phldrT="[Text]"/>
      <dgm:spPr>
        <a:solidFill>
          <a:srgbClr val="7F7F7F">
            <a:alpha val="25000"/>
          </a:srgbClr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Ideate</a:t>
          </a:r>
          <a:endParaRPr lang="en-US" dirty="0">
            <a:solidFill>
              <a:srgbClr val="FFFFFF"/>
            </a:solidFill>
          </a:endParaRPr>
        </a:p>
      </dgm:t>
    </dgm:pt>
    <dgm:pt modelId="{A1E898BC-6B87-6D4B-9280-440BE2E212D0}" type="parTrans" cxnId="{DB811F41-F619-DE4F-A7B7-BEDB241464C3}">
      <dgm:prSet/>
      <dgm:spPr/>
      <dgm:t>
        <a:bodyPr/>
        <a:lstStyle/>
        <a:p>
          <a:endParaRPr lang="en-US"/>
        </a:p>
      </dgm:t>
    </dgm:pt>
    <dgm:pt modelId="{89267256-5C41-9047-8457-1913D50E4874}" type="sibTrans" cxnId="{DB811F41-F619-DE4F-A7B7-BEDB241464C3}">
      <dgm:prSet/>
      <dgm:spPr/>
      <dgm:t>
        <a:bodyPr/>
        <a:lstStyle/>
        <a:p>
          <a:endParaRPr lang="en-US"/>
        </a:p>
      </dgm:t>
    </dgm:pt>
    <dgm:pt modelId="{24920134-1781-0F4D-9964-30B7FAAC1865}">
      <dgm:prSet phldrT="[Text]"/>
      <dgm:spPr>
        <a:solidFill>
          <a:srgbClr val="7F7F7F">
            <a:alpha val="25000"/>
          </a:srgbClr>
        </a:solidFill>
      </dgm:spPr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35D668EB-D2E9-0849-88FE-044F5C669904}" type="parTrans" cxnId="{B9FB6D85-83CB-1448-A9DE-6C885F44277D}">
      <dgm:prSet/>
      <dgm:spPr/>
      <dgm:t>
        <a:bodyPr/>
        <a:lstStyle/>
        <a:p>
          <a:endParaRPr lang="en-US"/>
        </a:p>
      </dgm:t>
    </dgm:pt>
    <dgm:pt modelId="{A1F1F9A4-716A-7A4D-A5EB-9701CBA8C8AF}" type="sibTrans" cxnId="{B9FB6D85-83CB-1448-A9DE-6C885F44277D}">
      <dgm:prSet/>
      <dgm:spPr/>
      <dgm:t>
        <a:bodyPr/>
        <a:lstStyle/>
        <a:p>
          <a:endParaRPr lang="en-US"/>
        </a:p>
      </dgm:t>
    </dgm:pt>
    <dgm:pt modelId="{BD7A334A-6213-8340-9D28-AA9A55EFCD80}">
      <dgm:prSet phldrT="[Text]"/>
      <dgm:spPr>
        <a:solidFill>
          <a:srgbClr val="7F7F7F">
            <a:alpha val="25000"/>
          </a:srgbClr>
        </a:solidFill>
      </dgm:spPr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86315520-C68C-6B4A-8927-7D2B8B4CE9D9}" type="parTrans" cxnId="{F32417D0-9F7A-2A45-8C56-1014111EEE69}">
      <dgm:prSet/>
      <dgm:spPr/>
      <dgm:t>
        <a:bodyPr/>
        <a:lstStyle/>
        <a:p>
          <a:endParaRPr lang="en-US"/>
        </a:p>
      </dgm:t>
    </dgm:pt>
    <dgm:pt modelId="{57AEC305-A921-A448-A6B7-0731D4EE0B21}" type="sibTrans" cxnId="{F32417D0-9F7A-2A45-8C56-1014111EEE69}">
      <dgm:prSet/>
      <dgm:spPr/>
      <dgm:t>
        <a:bodyPr/>
        <a:lstStyle/>
        <a:p>
          <a:endParaRPr lang="en-US"/>
        </a:p>
      </dgm:t>
    </dgm:pt>
    <dgm:pt modelId="{3F22DC3D-7F99-C740-89C8-FB0E73AD21C5}">
      <dgm:prSet phldrT="[Text]"/>
      <dgm:spPr>
        <a:solidFill>
          <a:srgbClr val="7F7F7F"/>
        </a:solidFill>
      </dgm:spPr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Evaluate</a:t>
          </a:r>
          <a:endParaRPr lang="en-US" dirty="0">
            <a:solidFill>
              <a:srgbClr val="FFFFFF"/>
            </a:solidFill>
          </a:endParaRPr>
        </a:p>
      </dgm:t>
    </dgm:pt>
    <dgm:pt modelId="{48100E6C-9B74-8641-915A-F37240629BE5}" type="parTrans" cxnId="{EE803213-EB70-3642-9C6F-C6EF05AD593A}">
      <dgm:prSet/>
      <dgm:spPr/>
      <dgm:t>
        <a:bodyPr/>
        <a:lstStyle/>
        <a:p>
          <a:endParaRPr lang="en-US"/>
        </a:p>
      </dgm:t>
    </dgm:pt>
    <dgm:pt modelId="{BCE974A1-EEB2-504C-8EBE-513EEBECFDEB}" type="sibTrans" cxnId="{EE803213-EB70-3642-9C6F-C6EF05AD593A}">
      <dgm:prSet/>
      <dgm:spPr/>
      <dgm:t>
        <a:bodyPr/>
        <a:lstStyle/>
        <a:p>
          <a:endParaRPr lang="en-US"/>
        </a:p>
      </dgm:t>
    </dgm:pt>
    <dgm:pt modelId="{CF92CA21-596E-5B49-890F-1D23B26BA53A}" type="pres">
      <dgm:prSet presAssocID="{C8DDE3FC-D2A7-9D43-A5F1-6BC11DAB6CA6}" presName="Name0" presStyleCnt="0">
        <dgm:presLayoutVars>
          <dgm:dir/>
          <dgm:resizeHandles val="exact"/>
        </dgm:presLayoutVars>
      </dgm:prSet>
      <dgm:spPr/>
    </dgm:pt>
    <dgm:pt modelId="{7524DD95-87FB-B446-8956-301AD7A552D2}" type="pres">
      <dgm:prSet presAssocID="{43A86992-7442-544A-8B46-052F7B3DD4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97C70-D561-3A47-A651-76D99A37DF56}" type="pres">
      <dgm:prSet presAssocID="{89267256-5C41-9047-8457-1913D50E487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E489555-5B27-5A48-A82C-81ED714178AF}" type="pres">
      <dgm:prSet presAssocID="{89267256-5C41-9047-8457-1913D50E487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A5B0B3E-A0CA-C645-8EA7-F4AD1D60BE92}" type="pres">
      <dgm:prSet presAssocID="{24920134-1781-0F4D-9964-30B7FAAC18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FE667-F0C9-C447-86DF-1569A7DC94A3}" type="pres">
      <dgm:prSet presAssocID="{A1F1F9A4-716A-7A4D-A5EB-9701CBA8C8A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C048419D-DF3D-B149-A551-3339C7DE2185}" type="pres">
      <dgm:prSet presAssocID="{A1F1F9A4-716A-7A4D-A5EB-9701CBA8C8A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6DF530-3E06-894D-B05A-07725220A3F7}" type="pres">
      <dgm:prSet presAssocID="{BD7A334A-6213-8340-9D28-AA9A55EFCD8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3B549-F92F-6644-B5F7-40FDBF12F8DD}" type="pres">
      <dgm:prSet presAssocID="{57AEC305-A921-A448-A6B7-0731D4EE0B2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11F8E96-DB2A-4D4C-BCA8-524C99C352EB}" type="pres">
      <dgm:prSet presAssocID="{57AEC305-A921-A448-A6B7-0731D4EE0B2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CC54B64C-543F-BF41-A314-648FBDB7F39B}" type="pres">
      <dgm:prSet presAssocID="{3F22DC3D-7F99-C740-89C8-FB0E73AD21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278560-A98F-B840-ABCB-F62F340C19B4}" type="presOf" srcId="{24920134-1781-0F4D-9964-30B7FAAC1865}" destId="{2A5B0B3E-A0CA-C645-8EA7-F4AD1D60BE92}" srcOrd="0" destOrd="0" presId="urn:microsoft.com/office/officeart/2005/8/layout/process1"/>
    <dgm:cxn modelId="{F530FE28-97B5-1743-B771-75B81AA0560D}" type="presOf" srcId="{A1F1F9A4-716A-7A4D-A5EB-9701CBA8C8AF}" destId="{1EEFE667-F0C9-C447-86DF-1569A7DC94A3}" srcOrd="0" destOrd="0" presId="urn:microsoft.com/office/officeart/2005/8/layout/process1"/>
    <dgm:cxn modelId="{637AFE29-10DC-4240-B73D-A62DF1E532A9}" type="presOf" srcId="{43A86992-7442-544A-8B46-052F7B3DD4FB}" destId="{7524DD95-87FB-B446-8956-301AD7A552D2}" srcOrd="0" destOrd="0" presId="urn:microsoft.com/office/officeart/2005/8/layout/process1"/>
    <dgm:cxn modelId="{700DABCC-6E60-2B4C-A8DB-59481DB1CFAC}" type="presOf" srcId="{57AEC305-A921-A448-A6B7-0731D4EE0B21}" destId="{24F3B549-F92F-6644-B5F7-40FDBF12F8DD}" srcOrd="0" destOrd="0" presId="urn:microsoft.com/office/officeart/2005/8/layout/process1"/>
    <dgm:cxn modelId="{7922A50C-9FB4-5A4C-810D-6CB16AC8734B}" type="presOf" srcId="{A1F1F9A4-716A-7A4D-A5EB-9701CBA8C8AF}" destId="{C048419D-DF3D-B149-A551-3339C7DE2185}" srcOrd="1" destOrd="0" presId="urn:microsoft.com/office/officeart/2005/8/layout/process1"/>
    <dgm:cxn modelId="{ADBD567C-D082-C042-9E6B-9F18C67F5018}" type="presOf" srcId="{57AEC305-A921-A448-A6B7-0731D4EE0B21}" destId="{311F8E96-DB2A-4D4C-BCA8-524C99C352EB}" srcOrd="1" destOrd="0" presId="urn:microsoft.com/office/officeart/2005/8/layout/process1"/>
    <dgm:cxn modelId="{DB811F41-F619-DE4F-A7B7-BEDB241464C3}" srcId="{C8DDE3FC-D2A7-9D43-A5F1-6BC11DAB6CA6}" destId="{43A86992-7442-544A-8B46-052F7B3DD4FB}" srcOrd="0" destOrd="0" parTransId="{A1E898BC-6B87-6D4B-9280-440BE2E212D0}" sibTransId="{89267256-5C41-9047-8457-1913D50E4874}"/>
    <dgm:cxn modelId="{4CA6CCED-D593-0742-AF89-48AF3932237D}" type="presOf" srcId="{3F22DC3D-7F99-C740-89C8-FB0E73AD21C5}" destId="{CC54B64C-543F-BF41-A314-648FBDB7F39B}" srcOrd="0" destOrd="0" presId="urn:microsoft.com/office/officeart/2005/8/layout/process1"/>
    <dgm:cxn modelId="{A1D66FC6-E923-F740-8A36-6D7B9752665C}" type="presOf" srcId="{89267256-5C41-9047-8457-1913D50E4874}" destId="{09C97C70-D561-3A47-A651-76D99A37DF56}" srcOrd="0" destOrd="0" presId="urn:microsoft.com/office/officeart/2005/8/layout/process1"/>
    <dgm:cxn modelId="{D5411EE8-88B1-CB43-9AEF-4E4FBA178061}" type="presOf" srcId="{C8DDE3FC-D2A7-9D43-A5F1-6BC11DAB6CA6}" destId="{CF92CA21-596E-5B49-890F-1D23B26BA53A}" srcOrd="0" destOrd="0" presId="urn:microsoft.com/office/officeart/2005/8/layout/process1"/>
    <dgm:cxn modelId="{DA9FD388-70E5-C64B-BAB7-5C7471CA75D3}" type="presOf" srcId="{89267256-5C41-9047-8457-1913D50E4874}" destId="{EE489555-5B27-5A48-A82C-81ED714178AF}" srcOrd="1" destOrd="0" presId="urn:microsoft.com/office/officeart/2005/8/layout/process1"/>
    <dgm:cxn modelId="{4CD34AC7-169B-5140-9AE2-8A1874644FA4}" type="presOf" srcId="{BD7A334A-6213-8340-9D28-AA9A55EFCD80}" destId="{F66DF530-3E06-894D-B05A-07725220A3F7}" srcOrd="0" destOrd="0" presId="urn:microsoft.com/office/officeart/2005/8/layout/process1"/>
    <dgm:cxn modelId="{EE803213-EB70-3642-9C6F-C6EF05AD593A}" srcId="{C8DDE3FC-D2A7-9D43-A5F1-6BC11DAB6CA6}" destId="{3F22DC3D-7F99-C740-89C8-FB0E73AD21C5}" srcOrd="3" destOrd="0" parTransId="{48100E6C-9B74-8641-915A-F37240629BE5}" sibTransId="{BCE974A1-EEB2-504C-8EBE-513EEBECFDEB}"/>
    <dgm:cxn modelId="{F32417D0-9F7A-2A45-8C56-1014111EEE69}" srcId="{C8DDE3FC-D2A7-9D43-A5F1-6BC11DAB6CA6}" destId="{BD7A334A-6213-8340-9D28-AA9A55EFCD80}" srcOrd="2" destOrd="0" parTransId="{86315520-C68C-6B4A-8927-7D2B8B4CE9D9}" sibTransId="{57AEC305-A921-A448-A6B7-0731D4EE0B21}"/>
    <dgm:cxn modelId="{B9FB6D85-83CB-1448-A9DE-6C885F44277D}" srcId="{C8DDE3FC-D2A7-9D43-A5F1-6BC11DAB6CA6}" destId="{24920134-1781-0F4D-9964-30B7FAAC1865}" srcOrd="1" destOrd="0" parTransId="{35D668EB-D2E9-0849-88FE-044F5C669904}" sibTransId="{A1F1F9A4-716A-7A4D-A5EB-9701CBA8C8AF}"/>
    <dgm:cxn modelId="{D220A15F-47BB-1944-869C-A63AC74DBC52}" type="presParOf" srcId="{CF92CA21-596E-5B49-890F-1D23B26BA53A}" destId="{7524DD95-87FB-B446-8956-301AD7A552D2}" srcOrd="0" destOrd="0" presId="urn:microsoft.com/office/officeart/2005/8/layout/process1"/>
    <dgm:cxn modelId="{D740FA3A-DDDE-334D-8F8F-F1F3083C3A66}" type="presParOf" srcId="{CF92CA21-596E-5B49-890F-1D23B26BA53A}" destId="{09C97C70-D561-3A47-A651-76D99A37DF56}" srcOrd="1" destOrd="0" presId="urn:microsoft.com/office/officeart/2005/8/layout/process1"/>
    <dgm:cxn modelId="{52CE9A37-C2F3-3A47-B7AF-67ABE8059BB4}" type="presParOf" srcId="{09C97C70-D561-3A47-A651-76D99A37DF56}" destId="{EE489555-5B27-5A48-A82C-81ED714178AF}" srcOrd="0" destOrd="0" presId="urn:microsoft.com/office/officeart/2005/8/layout/process1"/>
    <dgm:cxn modelId="{D3655E42-BFDD-564F-8638-F3B6711C3E65}" type="presParOf" srcId="{CF92CA21-596E-5B49-890F-1D23B26BA53A}" destId="{2A5B0B3E-A0CA-C645-8EA7-F4AD1D60BE92}" srcOrd="2" destOrd="0" presId="urn:microsoft.com/office/officeart/2005/8/layout/process1"/>
    <dgm:cxn modelId="{E3D7924C-F415-BF46-BC49-39DF0D094906}" type="presParOf" srcId="{CF92CA21-596E-5B49-890F-1D23B26BA53A}" destId="{1EEFE667-F0C9-C447-86DF-1569A7DC94A3}" srcOrd="3" destOrd="0" presId="urn:microsoft.com/office/officeart/2005/8/layout/process1"/>
    <dgm:cxn modelId="{E80C6EFB-8312-0A4F-9C4A-849606944170}" type="presParOf" srcId="{1EEFE667-F0C9-C447-86DF-1569A7DC94A3}" destId="{C048419D-DF3D-B149-A551-3339C7DE2185}" srcOrd="0" destOrd="0" presId="urn:microsoft.com/office/officeart/2005/8/layout/process1"/>
    <dgm:cxn modelId="{4E403AB2-6C57-6441-B4B0-2DE1020A0FD4}" type="presParOf" srcId="{CF92CA21-596E-5B49-890F-1D23B26BA53A}" destId="{F66DF530-3E06-894D-B05A-07725220A3F7}" srcOrd="4" destOrd="0" presId="urn:microsoft.com/office/officeart/2005/8/layout/process1"/>
    <dgm:cxn modelId="{EE624B7D-F4AA-2941-BB9B-680BACF332BB}" type="presParOf" srcId="{CF92CA21-596E-5B49-890F-1D23B26BA53A}" destId="{24F3B549-F92F-6644-B5F7-40FDBF12F8DD}" srcOrd="5" destOrd="0" presId="urn:microsoft.com/office/officeart/2005/8/layout/process1"/>
    <dgm:cxn modelId="{D49CD544-CF2E-1A48-9B47-9A66E70B246D}" type="presParOf" srcId="{24F3B549-F92F-6644-B5F7-40FDBF12F8DD}" destId="{311F8E96-DB2A-4D4C-BCA8-524C99C352EB}" srcOrd="0" destOrd="0" presId="urn:microsoft.com/office/officeart/2005/8/layout/process1"/>
    <dgm:cxn modelId="{D9DC9A65-54AB-DB41-8036-CD94263F537E}" type="presParOf" srcId="{CF92CA21-596E-5B49-890F-1D23B26BA53A}" destId="{CC54B64C-543F-BF41-A314-648FBDB7F39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Ideate</a:t>
          </a:r>
          <a:endParaRPr lang="en-US" sz="2300" kern="1200" dirty="0"/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Evaluate</a:t>
          </a:r>
          <a:endParaRPr lang="en-US" sz="2300" kern="1200" dirty="0"/>
        </a:p>
      </dsp:txBody>
      <dsp:txXfrm>
        <a:off x="6129583" y="367427"/>
        <a:ext cx="1401504" cy="820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Ideate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Evaluate</a:t>
          </a:r>
          <a:endParaRPr lang="en-US" sz="2300" kern="1200" dirty="0"/>
        </a:p>
      </dsp:txBody>
      <dsp:txXfrm>
        <a:off x="6129583" y="367427"/>
        <a:ext cx="1401504" cy="820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1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Ideate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Design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1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1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Evaluate</a:t>
          </a:r>
          <a:endParaRPr lang="en-US" sz="2300" kern="1200" dirty="0"/>
        </a:p>
      </dsp:txBody>
      <dsp:txXfrm>
        <a:off x="6129583" y="367427"/>
        <a:ext cx="1401504" cy="820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Ideate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Prototype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Evaluate</a:t>
          </a:r>
          <a:endParaRPr lang="en-US" sz="2300" kern="1200" dirty="0"/>
        </a:p>
      </dsp:txBody>
      <dsp:txXfrm>
        <a:off x="6129583" y="367427"/>
        <a:ext cx="1401504" cy="820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Ideate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Prototype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chemeClr val="bg1">
            <a:lumMod val="50000"/>
            <a:alpha val="3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Evaluate</a:t>
          </a:r>
          <a:endParaRPr lang="en-US" sz="2300" kern="1200" dirty="0"/>
        </a:p>
      </dsp:txBody>
      <dsp:txXfrm>
        <a:off x="6129583" y="367427"/>
        <a:ext cx="1401504" cy="820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Ideate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Evaluate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6129583" y="367427"/>
        <a:ext cx="1401504" cy="820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/>
              </a:solidFill>
            </a:rPr>
            <a:t>Ideate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8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Evaluate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6129583" y="367427"/>
        <a:ext cx="1401504" cy="820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Ideate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Evaluate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6129583" y="367427"/>
        <a:ext cx="1401504" cy="820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4DD95-87FB-B446-8956-301AD7A552D2}">
      <dsp:nvSpPr>
        <dsp:cNvPr id="0" name=""/>
        <dsp:cNvSpPr/>
      </dsp:nvSpPr>
      <dsp:spPr>
        <a:xfrm>
          <a:off x="3322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Ideate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28848" y="367427"/>
        <a:ext cx="1401504" cy="820481"/>
      </dsp:txXfrm>
    </dsp:sp>
    <dsp:sp modelId="{09C97C70-D561-3A47-A651-76D99A37DF56}">
      <dsp:nvSpPr>
        <dsp:cNvPr id="0" name=""/>
        <dsp:cNvSpPr/>
      </dsp:nvSpPr>
      <dsp:spPr>
        <a:xfrm>
          <a:off x="1601133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601133" y="669598"/>
        <a:ext cx="215559" cy="216139"/>
      </dsp:txXfrm>
    </dsp:sp>
    <dsp:sp modelId="{2A5B0B3E-A0CA-C645-8EA7-F4AD1D60BE92}">
      <dsp:nvSpPr>
        <dsp:cNvPr id="0" name=""/>
        <dsp:cNvSpPr/>
      </dsp:nvSpPr>
      <dsp:spPr>
        <a:xfrm>
          <a:off x="2036900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Design</a:t>
          </a:r>
          <a:endParaRPr lang="en-US" sz="2300" kern="1200" dirty="0"/>
        </a:p>
      </dsp:txBody>
      <dsp:txXfrm>
        <a:off x="2062426" y="367427"/>
        <a:ext cx="1401504" cy="820481"/>
      </dsp:txXfrm>
    </dsp:sp>
    <dsp:sp modelId="{1EEFE667-F0C9-C447-86DF-1569A7DC94A3}">
      <dsp:nvSpPr>
        <dsp:cNvPr id="0" name=""/>
        <dsp:cNvSpPr/>
      </dsp:nvSpPr>
      <dsp:spPr>
        <a:xfrm>
          <a:off x="3634712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634712" y="669598"/>
        <a:ext cx="215559" cy="216139"/>
      </dsp:txXfrm>
    </dsp:sp>
    <dsp:sp modelId="{F66DF530-3E06-894D-B05A-07725220A3F7}">
      <dsp:nvSpPr>
        <dsp:cNvPr id="0" name=""/>
        <dsp:cNvSpPr/>
      </dsp:nvSpPr>
      <dsp:spPr>
        <a:xfrm>
          <a:off x="4070479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>
            <a:alpha val="25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Prototype</a:t>
          </a:r>
          <a:endParaRPr lang="en-US" sz="2300" kern="1200" dirty="0"/>
        </a:p>
      </dsp:txBody>
      <dsp:txXfrm>
        <a:off x="4096005" y="367427"/>
        <a:ext cx="1401504" cy="820481"/>
      </dsp:txXfrm>
    </dsp:sp>
    <dsp:sp modelId="{24F3B549-F92F-6644-B5F7-40FDBF12F8DD}">
      <dsp:nvSpPr>
        <dsp:cNvPr id="0" name=""/>
        <dsp:cNvSpPr/>
      </dsp:nvSpPr>
      <dsp:spPr>
        <a:xfrm>
          <a:off x="5668290" y="597551"/>
          <a:ext cx="307941" cy="3602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668290" y="669598"/>
        <a:ext cx="215559" cy="216139"/>
      </dsp:txXfrm>
    </dsp:sp>
    <dsp:sp modelId="{CC54B64C-543F-BF41-A314-648FBDB7F39B}">
      <dsp:nvSpPr>
        <dsp:cNvPr id="0" name=""/>
        <dsp:cNvSpPr/>
      </dsp:nvSpPr>
      <dsp:spPr>
        <a:xfrm>
          <a:off x="6104057" y="341901"/>
          <a:ext cx="1452556" cy="871533"/>
        </a:xfrm>
        <a:prstGeom prst="roundRect">
          <a:avLst>
            <a:gd name="adj" fmla="val 10000"/>
          </a:avLst>
        </a:prstGeom>
        <a:solidFill>
          <a:srgbClr val="7F7F7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FF"/>
              </a:solidFill>
            </a:rPr>
            <a:t>Evaluate</a:t>
          </a:r>
          <a:endParaRPr lang="en-US" sz="2300" kern="1200" dirty="0">
            <a:solidFill>
              <a:srgbClr val="FFFFFF"/>
            </a:solidFill>
          </a:endParaRPr>
        </a:p>
      </dsp:txBody>
      <dsp:txXfrm>
        <a:off x="6129583" y="367427"/>
        <a:ext cx="1401504" cy="820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BB938-CB0C-8B4A-AB6F-7AA58621BE4E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3092C-36C2-7041-B18F-F74781FF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Ideate:</a:t>
            </a:r>
            <a:r>
              <a:rPr lang="en-US" baseline="0" dirty="0" smtClean="0"/>
              <a:t>  RET-end users on the team; design class-students-adaptive sled hockey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092C-36C2-7041-B18F-F74781FF7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Lynda.com</a:t>
            </a:r>
            <a:r>
              <a:rPr lang="en-US" baseline="0" dirty="0" smtClean="0"/>
              <a:t>; online design tools, free software from Autodesk</a:t>
            </a:r>
          </a:p>
          <a:p>
            <a:r>
              <a:rPr lang="en-US" baseline="0" dirty="0" smtClean="0"/>
              <a:t>Flipped classroom</a:t>
            </a:r>
          </a:p>
          <a:p>
            <a:r>
              <a:rPr lang="en-US" baseline="0" dirty="0" err="1" smtClean="0"/>
              <a:t>Olof</a:t>
            </a:r>
            <a:r>
              <a:rPr lang="en-US" baseline="0" dirty="0" smtClean="0"/>
              <a:t>-industrial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092C-36C2-7041-B18F-F74781FF7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8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092C-36C2-7041-B18F-F74781FF7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55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</a:t>
            </a:r>
            <a:r>
              <a:rPr lang="en-US" baseline="0" dirty="0" smtClean="0"/>
              <a:t> design goes through multiple prototype iterations</a:t>
            </a:r>
            <a:br>
              <a:rPr lang="en-US" baseline="0" dirty="0" smtClean="0"/>
            </a:br>
            <a:r>
              <a:rPr lang="en-US" baseline="0" dirty="0" smtClean="0"/>
              <a:t>Form &amp; function prototype-bare minimum deliverable </a:t>
            </a:r>
          </a:p>
          <a:p>
            <a:r>
              <a:rPr lang="en-US" baseline="0" dirty="0" smtClean="0"/>
              <a:t>Pediatric wheelchair-3D printed parts, mills, lathes, welding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092C-36C2-7041-B18F-F74781FF7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1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that same project student</a:t>
            </a:r>
            <a:r>
              <a:rPr lang="en-US" baseline="0" dirty="0" smtClean="0"/>
              <a:t>s used the </a:t>
            </a:r>
            <a:r>
              <a:rPr lang="en-US" baseline="0" dirty="0" err="1" smtClean="0"/>
              <a:t>wc</a:t>
            </a:r>
            <a:r>
              <a:rPr lang="en-US" baseline="0" dirty="0" smtClean="0"/>
              <a:t> testing equipment to evaluate their design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092C-36C2-7041-B18F-F74781FF7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5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Antoher</a:t>
            </a:r>
            <a:r>
              <a:rPr lang="en-US" baseline="0" dirty="0" smtClean="0"/>
              <a:t> place we test is in clinics—including field trials in Mexico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092C-36C2-7041-B18F-F74781FF7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02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2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5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6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2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1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25F0-67D9-4848-A10E-1593C7CD8322}" type="datetimeFigureOut">
              <a:rPr lang="en-US" smtClean="0"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B72AE-C9D5-DC43-849B-AC25856A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1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diagramData" Target="../diagrams/data9.xml"/><Relationship Id="rId5" Type="http://schemas.openxmlformats.org/officeDocument/2006/relationships/diagramLayout" Target="../diagrams/layout9.xml"/><Relationship Id="rId6" Type="http://schemas.openxmlformats.org/officeDocument/2006/relationships/diagramQuickStyle" Target="../diagrams/quickStyle9.xml"/><Relationship Id="rId7" Type="http://schemas.openxmlformats.org/officeDocument/2006/relationships/diagramColors" Target="../diagrams/colors9.xml"/><Relationship Id="rId8" Type="http://schemas.microsoft.com/office/2007/relationships/diagramDrawing" Target="../diagrams/drawing9.xml"/><Relationship Id="rId9" Type="http://schemas.openxmlformats.org/officeDocument/2006/relationships/image" Target="../media/image37.jpeg"/><Relationship Id="rId10" Type="http://schemas.openxmlformats.org/officeDocument/2006/relationships/image" Target="../media/image38.jpeg"/><Relationship Id="rId11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50.png"/><Relationship Id="rId13" Type="http://schemas.openxmlformats.org/officeDocument/2006/relationships/image" Target="../media/image51.png"/><Relationship Id="rId14" Type="http://schemas.openxmlformats.org/officeDocument/2006/relationships/image" Target="../media/image52.png"/><Relationship Id="rId15" Type="http://schemas.openxmlformats.org/officeDocument/2006/relationships/image" Target="../media/image53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0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e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0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e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14.jpeg"/><Relationship Id="rId9" Type="http://schemas.openxmlformats.org/officeDocument/2006/relationships/image" Target="../media/image15.jpeg"/><Relationship Id="rId10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diagramData" Target="../diagrams/data4.xml"/><Relationship Id="rId5" Type="http://schemas.openxmlformats.org/officeDocument/2006/relationships/diagramLayout" Target="../diagrams/layout4.xml"/><Relationship Id="rId6" Type="http://schemas.openxmlformats.org/officeDocument/2006/relationships/diagramQuickStyle" Target="../diagrams/quickStyle4.xml"/><Relationship Id="rId7" Type="http://schemas.openxmlformats.org/officeDocument/2006/relationships/diagramColors" Target="../diagrams/colors4.xml"/><Relationship Id="rId8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jpeg"/><Relationship Id="rId4" Type="http://schemas.openxmlformats.org/officeDocument/2006/relationships/diagramData" Target="../diagrams/data7.xml"/><Relationship Id="rId5" Type="http://schemas.openxmlformats.org/officeDocument/2006/relationships/diagramLayout" Target="../diagrams/layout7.xml"/><Relationship Id="rId6" Type="http://schemas.openxmlformats.org/officeDocument/2006/relationships/diagramQuickStyle" Target="../diagrams/quickStyle7.xml"/><Relationship Id="rId7" Type="http://schemas.openxmlformats.org/officeDocument/2006/relationships/diagramColors" Target="../diagrams/colors7.xml"/><Relationship Id="rId8" Type="http://schemas.microsoft.com/office/2007/relationships/diagramDrawing" Target="../diagrams/drawing7.xml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2" y="-9213"/>
            <a:ext cx="7772400" cy="1470025"/>
          </a:xfrm>
        </p:spPr>
        <p:txBody>
          <a:bodyPr/>
          <a:lstStyle/>
          <a:p>
            <a:r>
              <a:rPr lang="en-US" dirty="0" smtClean="0"/>
              <a:t>Spaces of Invention </a:t>
            </a:r>
            <a:r>
              <a:rPr lang="en-US" i="1" dirty="0" smtClean="0"/>
              <a:t>&amp; Training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694" y="3091663"/>
            <a:ext cx="6400800" cy="127410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Jon Pearlman (jlp46@pitt.edu)</a:t>
            </a:r>
          </a:p>
          <a:p>
            <a:pPr algn="l"/>
            <a:r>
              <a:rPr lang="en-US" sz="2800" dirty="0" smtClean="0"/>
              <a:t>Mary Goldberg (mrh35@pitt.edu)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025" y="2185568"/>
            <a:ext cx="2362200" cy="133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428" y="3530510"/>
            <a:ext cx="925603" cy="925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125" y="3669685"/>
            <a:ext cx="1209857" cy="6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226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" b="-123"/>
          <a:stretch/>
        </p:blipFill>
        <p:spPr>
          <a:xfrm>
            <a:off x="533041" y="4143949"/>
            <a:ext cx="3260956" cy="246296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23509447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IMG_226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177" y="4143949"/>
            <a:ext cx="2866100" cy="2149575"/>
          </a:xfrm>
          <a:prstGeom prst="rect">
            <a:avLst/>
          </a:prstGeom>
        </p:spPr>
      </p:pic>
      <p:pic>
        <p:nvPicPr>
          <p:cNvPr id="6" name="Picture 5" descr="IMG_226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177" y="1853544"/>
            <a:ext cx="2665202" cy="1998901"/>
          </a:xfrm>
          <a:prstGeom prst="rect">
            <a:avLst/>
          </a:prstGeom>
        </p:spPr>
      </p:pic>
      <p:pic>
        <p:nvPicPr>
          <p:cNvPr id="7" name="Picture 6" descr="IMG_2263.jpg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665" y="1853544"/>
            <a:ext cx="2700737" cy="20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Industry-Sponsors &amp; Collaborations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400" y="4644848"/>
            <a:ext cx="7874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526" y="2576587"/>
            <a:ext cx="2857500" cy="726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528" y="1482036"/>
            <a:ext cx="2848678" cy="9018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007060"/>
            <a:ext cx="3252834" cy="5212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46304" y="4719170"/>
            <a:ext cx="2220226" cy="621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740" y="4746603"/>
            <a:ext cx="2174790" cy="594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1818" y="3267704"/>
            <a:ext cx="1894753" cy="1150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10" y="3775786"/>
            <a:ext cx="2159000" cy="508000"/>
          </a:xfrm>
          <a:prstGeom prst="rect">
            <a:avLst/>
          </a:prstGeom>
        </p:spPr>
      </p:pic>
      <p:pic>
        <p:nvPicPr>
          <p:cNvPr id="13" name="Picture 12" descr="Screen Shot 2014-01-22 at 12.54.15 PM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10" y="4395513"/>
            <a:ext cx="1362810" cy="1001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24348"/>
            <a:ext cx="2470163" cy="6456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430" y="2040125"/>
            <a:ext cx="2379141" cy="638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867" y="3619175"/>
            <a:ext cx="2261921" cy="8066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528" y="5815496"/>
            <a:ext cx="3646475" cy="5870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19" y="1756493"/>
            <a:ext cx="2290667" cy="769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528" y="4038533"/>
            <a:ext cx="1214637" cy="12126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5280" y="5815496"/>
            <a:ext cx="1888240" cy="68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9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966" y="4785143"/>
            <a:ext cx="1699910" cy="15414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12" y="3059757"/>
            <a:ext cx="1912676" cy="143450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PathLock Update 01.10.2014-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90" y="899933"/>
            <a:ext cx="2300874" cy="187865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543" y="4144206"/>
            <a:ext cx="2544320" cy="1908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4618681" y="4418843"/>
            <a:ext cx="1006970" cy="804076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3-10-15 at 7.34.10 PM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900" y="5555865"/>
            <a:ext cx="3771900" cy="993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74947" y="1307878"/>
            <a:ext cx="64299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Client-Centered Design Course Series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Research Experience for Undergraduates (REU)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Technology Innovations for People with Disabilities (</a:t>
            </a:r>
            <a:r>
              <a:rPr lang="en-US" dirty="0" err="1"/>
              <a:t>TIPeD</a:t>
            </a:r>
            <a:r>
              <a:rPr lang="en-US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Experiential Learning for Veterans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Assistive Technology and Engineering  (</a:t>
            </a:r>
            <a:r>
              <a:rPr lang="en-US" dirty="0" err="1"/>
              <a:t>ELeVATE</a:t>
            </a:r>
            <a:r>
              <a:rPr lang="en-US" dirty="0"/>
              <a:t>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Advanced Inclusive Manufacturing (AIM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Research Experience for Teachers (RET)</a:t>
            </a:r>
          </a:p>
        </p:txBody>
      </p:sp>
    </p:spTree>
    <p:extLst>
      <p:ext uri="{BB962C8B-B14F-4D97-AF65-F5344CB8AC3E}">
        <p14:creationId xmlns:p14="http://schemas.microsoft.com/office/powerpoint/2010/main" val="1001686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&amp; Goals of Innovation</a:t>
            </a:r>
            <a:endParaRPr lang="en-US" dirty="0"/>
          </a:p>
        </p:txBody>
      </p:sp>
      <p:pic>
        <p:nvPicPr>
          <p:cNvPr id="7" name="Content Placeholder 6" descr="skd188256sdc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3281065"/>
            <a:ext cx="1773741" cy="975489"/>
          </a:xfrm>
        </p:spPr>
      </p:pic>
      <p:pic>
        <p:nvPicPr>
          <p:cNvPr id="4" name="Picture 3" descr="AA0200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016" y="4661224"/>
            <a:ext cx="1500650" cy="1261777"/>
          </a:xfrm>
          <a:prstGeom prst="rect">
            <a:avLst/>
          </a:prstGeom>
        </p:spPr>
      </p:pic>
      <p:pic>
        <p:nvPicPr>
          <p:cNvPr id="5" name="Picture 4" descr="BU00525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577" y="3281065"/>
            <a:ext cx="1389089" cy="124122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52636756"/>
              </p:ext>
            </p:extLst>
          </p:nvPr>
        </p:nvGraphicFramePr>
        <p:xfrm>
          <a:off x="743585" y="1497077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 descr="skd186802sdc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85" y="4522292"/>
            <a:ext cx="1378985" cy="1480298"/>
          </a:xfrm>
          <a:prstGeom prst="rect">
            <a:avLst/>
          </a:prstGeom>
        </p:spPr>
      </p:pic>
      <p:pic>
        <p:nvPicPr>
          <p:cNvPr id="11" name="Picture 10" descr="md000613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8305" y="4661224"/>
            <a:ext cx="743647" cy="17875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87" y="4846034"/>
            <a:ext cx="909070" cy="141916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6875876" y="3880747"/>
            <a:ext cx="418579" cy="8400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302454" y="3880707"/>
            <a:ext cx="554880" cy="7004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U004372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939" y="3166834"/>
            <a:ext cx="862619" cy="8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3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48875221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photo 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70" y="3382080"/>
            <a:ext cx="4342926" cy="3257194"/>
          </a:xfrm>
          <a:prstGeom prst="rect">
            <a:avLst/>
          </a:prstGeom>
        </p:spPr>
      </p:pic>
      <p:pic>
        <p:nvPicPr>
          <p:cNvPr id="2" name="Picture 1" descr="photo 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57" y="2378566"/>
            <a:ext cx="4342926" cy="3257194"/>
          </a:xfrm>
          <a:prstGeom prst="rect">
            <a:avLst/>
          </a:prstGeom>
        </p:spPr>
      </p:pic>
      <p:pic>
        <p:nvPicPr>
          <p:cNvPr id="3" name="Picture 2" descr="photo 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005" y="1454768"/>
            <a:ext cx="3229566" cy="242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0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67386621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hoto 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102" y="4735508"/>
            <a:ext cx="2538354" cy="1903765"/>
          </a:xfrm>
          <a:prstGeom prst="rect">
            <a:avLst/>
          </a:prstGeom>
        </p:spPr>
      </p:pic>
      <p:pic>
        <p:nvPicPr>
          <p:cNvPr id="5" name="Picture 4" descr="photo 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89" y="4735508"/>
            <a:ext cx="2400669" cy="1800501"/>
          </a:xfrm>
          <a:prstGeom prst="rect">
            <a:avLst/>
          </a:prstGeom>
        </p:spPr>
      </p:pic>
      <p:pic>
        <p:nvPicPr>
          <p:cNvPr id="6" name="Picture 5" descr="photo 2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356" y="4735508"/>
            <a:ext cx="2538352" cy="1903765"/>
          </a:xfrm>
          <a:prstGeom prst="rect">
            <a:avLst/>
          </a:prstGeom>
        </p:spPr>
      </p:pic>
      <p:pic>
        <p:nvPicPr>
          <p:cNvPr id="7" name="Content Placeholder 3" descr="Screen Shot 2014-01-22 at 12.43.33 PM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7399" y="1980256"/>
            <a:ext cx="3070957" cy="1688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61" y="1980256"/>
            <a:ext cx="2562197" cy="19871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5136" y="1980256"/>
            <a:ext cx="2312672" cy="1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7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226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9"/>
          <a:stretch/>
        </p:blipFill>
        <p:spPr>
          <a:xfrm>
            <a:off x="1191503" y="1649297"/>
            <a:ext cx="6694364" cy="498257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95674416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077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2266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99"/>
          <a:stretch/>
        </p:blipFill>
        <p:spPr>
          <a:xfrm>
            <a:off x="376261" y="4197101"/>
            <a:ext cx="3292314" cy="245044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306558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267" y="4310935"/>
            <a:ext cx="2336614" cy="233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8881" y="4755421"/>
            <a:ext cx="2136081" cy="170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757" y="1896407"/>
            <a:ext cx="1520510" cy="1500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61" y="1633617"/>
            <a:ext cx="1679272" cy="1679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434" y="3779253"/>
            <a:ext cx="1272634" cy="835696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5153" y="2017888"/>
            <a:ext cx="2354713" cy="12950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843" y="1804388"/>
            <a:ext cx="1624841" cy="159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21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6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347" y="1633617"/>
            <a:ext cx="6318099" cy="473857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10298455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68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26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86" y="4374694"/>
            <a:ext cx="2872395" cy="2154296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7233544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665" y="2177867"/>
            <a:ext cx="1536559" cy="1539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71" y="2177867"/>
            <a:ext cx="1363957" cy="15768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224" y="4612312"/>
            <a:ext cx="2074361" cy="155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208" y="2260610"/>
            <a:ext cx="2185754" cy="14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0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IMG_226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" b="-123"/>
          <a:stretch/>
        </p:blipFill>
        <p:spPr>
          <a:xfrm>
            <a:off x="1395312" y="1633617"/>
            <a:ext cx="6584621" cy="49733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401221"/>
              </p:ext>
            </p:extLst>
          </p:nvPr>
        </p:nvGraphicFramePr>
        <p:xfrm>
          <a:off x="755026" y="78280"/>
          <a:ext cx="7559936" cy="1555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077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168</Words>
  <Application>Microsoft Macintosh PowerPoint</Application>
  <PresentationFormat>On-screen Show (4:3)</PresentationFormat>
  <Paragraphs>64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Spaces of Invention &amp; Training</vt:lpstr>
      <vt:lpstr>Process &amp; Goals of 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Industry-Sponsors &amp; Collaborations</vt:lpstr>
      <vt:lpstr>Outputs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Spaces of Innovation &amp; Training</dc:title>
  <dc:creator>Jonathan Pearlman</dc:creator>
  <cp:lastModifiedBy>Jon Pearlman</cp:lastModifiedBy>
  <cp:revision>19</cp:revision>
  <dcterms:created xsi:type="dcterms:W3CDTF">2014-03-20T17:57:34Z</dcterms:created>
  <dcterms:modified xsi:type="dcterms:W3CDTF">2014-04-07T18:58:09Z</dcterms:modified>
</cp:coreProperties>
</file>