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8" r:id="rId3"/>
    <p:sldId id="269" r:id="rId4"/>
    <p:sldId id="270" r:id="rId5"/>
    <p:sldId id="271" r:id="rId6"/>
    <p:sldId id="266" r:id="rId7"/>
    <p:sldId id="267" r:id="rId8"/>
    <p:sldId id="263" r:id="rId9"/>
    <p:sldId id="272" r:id="rId10"/>
    <p:sldId id="261" r:id="rId11"/>
    <p:sldId id="257" r:id="rId12"/>
    <p:sldId id="262" r:id="rId13"/>
    <p:sldId id="273" r:id="rId14"/>
    <p:sldId id="275" r:id="rId15"/>
    <p:sldId id="274" r:id="rId16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E11E5BD-930A-6241-A3F6-C8CBC4F6AB88}">
          <p14:sldIdLst>
            <p14:sldId id="256"/>
          </p14:sldIdLst>
        </p14:section>
        <p14:section name="Section 1" id="{6BBDD89B-CF5D-5848-83AB-342E097F34ED}">
          <p14:sldIdLst>
            <p14:sldId id="268"/>
            <p14:sldId id="269"/>
            <p14:sldId id="270"/>
            <p14:sldId id="271"/>
            <p14:sldId id="266"/>
            <p14:sldId id="267"/>
            <p14:sldId id="263"/>
            <p14:sldId id="272"/>
            <p14:sldId id="261"/>
            <p14:sldId id="257"/>
            <p14:sldId id="262"/>
            <p14:sldId id="273"/>
          </p14:sldIdLst>
        </p14:section>
        <p14:section name="Closing" id="{9D5D750F-2CBC-8E49-8A0D-93FC7FCAC583}">
          <p14:sldIdLst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FF"/>
    <a:srgbClr val="444BFF"/>
    <a:srgbClr val="004080"/>
    <a:srgbClr val="9511FD"/>
    <a:srgbClr val="CF89FF"/>
    <a:srgbClr val="7C86E5"/>
    <a:srgbClr val="FF7E78"/>
    <a:srgbClr val="B774FF"/>
    <a:srgbClr val="8000FF"/>
    <a:srgbClr val="FF7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32742-F463-7342-BFB7-A76585B9D2DD}" type="doc">
      <dgm:prSet loTypeId="urn:microsoft.com/office/officeart/2005/8/layout/cycle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7E5469-994E-C341-88D9-ECD1348A1BE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Develop Hypothesis</a:t>
          </a:r>
          <a:endParaRPr lang="en-US" sz="1400" b="1" dirty="0">
            <a:solidFill>
              <a:schemeClr val="tx1"/>
            </a:solidFill>
          </a:endParaRPr>
        </a:p>
      </dgm:t>
    </dgm:pt>
    <dgm:pt modelId="{3ABAD3C3-2B9B-8E41-9B50-49AF54FF2BAE}" type="parTrans" cxnId="{6BB97472-3B50-1C44-B028-7D19E45109A7}">
      <dgm:prSet/>
      <dgm:spPr/>
      <dgm:t>
        <a:bodyPr/>
        <a:lstStyle/>
        <a:p>
          <a:endParaRPr lang="en-US" sz="2000"/>
        </a:p>
      </dgm:t>
    </dgm:pt>
    <dgm:pt modelId="{23566EE9-0BEB-D648-9B19-18D8E60CBDA9}" type="sibTrans" cxnId="{6BB97472-3B50-1C44-B028-7D19E45109A7}">
      <dgm:prSet custT="1"/>
      <dgm:spPr/>
      <dgm:t>
        <a:bodyPr/>
        <a:lstStyle/>
        <a:p>
          <a:endParaRPr lang="en-US" sz="900"/>
        </a:p>
      </dgm:t>
    </dgm:pt>
    <dgm:pt modelId="{750D604A-08B0-0747-9F89-3D41A6A3E9D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Design Experiment</a:t>
          </a:r>
          <a:endParaRPr lang="en-US" sz="1400" b="1" dirty="0">
            <a:solidFill>
              <a:schemeClr val="tx1"/>
            </a:solidFill>
          </a:endParaRPr>
        </a:p>
      </dgm:t>
    </dgm:pt>
    <dgm:pt modelId="{8EEBD0B9-986C-504D-ACEE-FABDA3670E10}" type="parTrans" cxnId="{748778B8-8B1C-264F-B76C-D9C0E4DFAE43}">
      <dgm:prSet/>
      <dgm:spPr/>
      <dgm:t>
        <a:bodyPr/>
        <a:lstStyle/>
        <a:p>
          <a:endParaRPr lang="en-US" sz="2000"/>
        </a:p>
      </dgm:t>
    </dgm:pt>
    <dgm:pt modelId="{3FB87FD7-2BF6-234C-B979-B45ABC436E90}" type="sibTrans" cxnId="{748778B8-8B1C-264F-B76C-D9C0E4DFAE43}">
      <dgm:prSet custT="1"/>
      <dgm:spPr/>
      <dgm:t>
        <a:bodyPr/>
        <a:lstStyle/>
        <a:p>
          <a:endParaRPr lang="en-US" sz="900"/>
        </a:p>
      </dgm:t>
    </dgm:pt>
    <dgm:pt modelId="{5583E646-61D7-FA43-B36F-355A5AB370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Test Hypothesis</a:t>
          </a:r>
          <a:endParaRPr lang="en-US" sz="1400" b="1" dirty="0">
            <a:solidFill>
              <a:schemeClr val="tx1"/>
            </a:solidFill>
          </a:endParaRPr>
        </a:p>
      </dgm:t>
    </dgm:pt>
    <dgm:pt modelId="{AD3FA8D9-1A46-764C-9225-1515D941D91B}" type="parTrans" cxnId="{03F5B460-C307-174C-AC2B-AFF557F1DFD5}">
      <dgm:prSet/>
      <dgm:spPr/>
      <dgm:t>
        <a:bodyPr/>
        <a:lstStyle/>
        <a:p>
          <a:endParaRPr lang="en-US" sz="2000"/>
        </a:p>
      </dgm:t>
    </dgm:pt>
    <dgm:pt modelId="{E63BFE8B-1406-4846-9344-C760BDE55564}" type="sibTrans" cxnId="{03F5B460-C307-174C-AC2B-AFF557F1DFD5}">
      <dgm:prSet custT="1"/>
      <dgm:spPr/>
      <dgm:t>
        <a:bodyPr/>
        <a:lstStyle/>
        <a:p>
          <a:endParaRPr lang="en-US" sz="900"/>
        </a:p>
      </dgm:t>
    </dgm:pt>
    <dgm:pt modelId="{556205BC-9041-5D45-A8A9-5C3BEEE0F569}">
      <dgm:prSet phldrT="[Text]" custT="1"/>
      <dgm:spPr>
        <a:solidFill>
          <a:srgbClr val="72E63E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Gather Insight</a:t>
          </a:r>
          <a:endParaRPr lang="en-US" sz="1400" b="1" dirty="0">
            <a:solidFill>
              <a:schemeClr val="tx1"/>
            </a:solidFill>
          </a:endParaRPr>
        </a:p>
      </dgm:t>
    </dgm:pt>
    <dgm:pt modelId="{5EE24E8B-0691-D641-9200-4E64FBBB4D6C}" type="parTrans" cxnId="{7094C77A-85D9-E144-A617-834EF74F9987}">
      <dgm:prSet/>
      <dgm:spPr/>
      <dgm:t>
        <a:bodyPr/>
        <a:lstStyle/>
        <a:p>
          <a:endParaRPr lang="en-US" sz="2000"/>
        </a:p>
      </dgm:t>
    </dgm:pt>
    <dgm:pt modelId="{10D2F826-35FB-2C4D-940A-4833E8A89A84}" type="sibTrans" cxnId="{7094C77A-85D9-E144-A617-834EF74F9987}">
      <dgm:prSet custT="1"/>
      <dgm:spPr>
        <a:solidFill>
          <a:srgbClr val="72E63E"/>
        </a:solidFill>
      </dgm:spPr>
      <dgm:t>
        <a:bodyPr/>
        <a:lstStyle/>
        <a:p>
          <a:endParaRPr lang="en-US" sz="900"/>
        </a:p>
      </dgm:t>
    </dgm:pt>
    <dgm:pt modelId="{CE256045-69CB-0A47-9092-7B1459E74F99}" type="pres">
      <dgm:prSet presAssocID="{02632742-F463-7342-BFB7-A76585B9D2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FAC4B0-3595-614C-8A85-155FC31B4574}" type="pres">
      <dgm:prSet presAssocID="{0D7E5469-994E-C341-88D9-ECD1348A1B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ECF6B-69A6-6842-B22F-B42E29DF5877}" type="pres">
      <dgm:prSet presAssocID="{23566EE9-0BEB-D648-9B19-18D8E60CBDA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4AABB59-CC95-FC49-A4FF-92AB1B327142}" type="pres">
      <dgm:prSet presAssocID="{23566EE9-0BEB-D648-9B19-18D8E60CBDA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37A7B0D-58F9-6A45-A041-94BF2767B600}" type="pres">
      <dgm:prSet presAssocID="{750D604A-08B0-0747-9F89-3D41A6A3E9D1}" presName="node" presStyleLbl="node1" presStyleIdx="1" presStyleCnt="4" custRadScaleRad="100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8BB5-23C7-934F-AA66-0A11841B99F9}" type="pres">
      <dgm:prSet presAssocID="{3FB87FD7-2BF6-234C-B979-B45ABC436E9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FD59D76-3F86-2D4E-9A4A-A5A235A5F529}" type="pres">
      <dgm:prSet presAssocID="{3FB87FD7-2BF6-234C-B979-B45ABC436E9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A6BD7AB-5FB4-864C-93CB-7B4CC7A6601D}" type="pres">
      <dgm:prSet presAssocID="{5583E646-61D7-FA43-B36F-355A5AB370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8DD25-03F9-6E42-A80C-CE18AECF983B}" type="pres">
      <dgm:prSet presAssocID="{E63BFE8B-1406-4846-9344-C760BDE5556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04E8EEE-3E7B-3D44-B551-CA5657208253}" type="pres">
      <dgm:prSet presAssocID="{E63BFE8B-1406-4846-9344-C760BDE5556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B1293F7-9A81-4A4D-AE9B-30C60B7DCE6A}" type="pres">
      <dgm:prSet presAssocID="{556205BC-9041-5D45-A8A9-5C3BEEE0F56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D9C0D-3058-A742-98B0-4A063F02B3DE}" type="pres">
      <dgm:prSet presAssocID="{10D2F826-35FB-2C4D-940A-4833E8A89A8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23FE4B8-904F-8543-9A97-F2F9A8088355}" type="pres">
      <dgm:prSet presAssocID="{10D2F826-35FB-2C4D-940A-4833E8A89A84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16C8A3B-0F98-E046-B1B7-8F06A18ACAC7}" type="presOf" srcId="{0D7E5469-994E-C341-88D9-ECD1348A1BED}" destId="{C4FAC4B0-3595-614C-8A85-155FC31B4574}" srcOrd="0" destOrd="0" presId="urn:microsoft.com/office/officeart/2005/8/layout/cycle2"/>
    <dgm:cxn modelId="{03F5B460-C307-174C-AC2B-AFF557F1DFD5}" srcId="{02632742-F463-7342-BFB7-A76585B9D2DD}" destId="{5583E646-61D7-FA43-B36F-355A5AB3701F}" srcOrd="2" destOrd="0" parTransId="{AD3FA8D9-1A46-764C-9225-1515D941D91B}" sibTransId="{E63BFE8B-1406-4846-9344-C760BDE55564}"/>
    <dgm:cxn modelId="{103DD9EF-5B2A-4942-8A3B-263A8037D4C7}" type="presOf" srcId="{3FB87FD7-2BF6-234C-B979-B45ABC436E90}" destId="{3FD59D76-3F86-2D4E-9A4A-A5A235A5F529}" srcOrd="1" destOrd="0" presId="urn:microsoft.com/office/officeart/2005/8/layout/cycle2"/>
    <dgm:cxn modelId="{73463674-2FDA-2341-A4BF-762D58E2A9D9}" type="presOf" srcId="{23566EE9-0BEB-D648-9B19-18D8E60CBDA9}" destId="{868ECF6B-69A6-6842-B22F-B42E29DF5877}" srcOrd="0" destOrd="0" presId="urn:microsoft.com/office/officeart/2005/8/layout/cycle2"/>
    <dgm:cxn modelId="{BBF4BA59-4705-3047-8436-23DEFC46A7DE}" type="presOf" srcId="{750D604A-08B0-0747-9F89-3D41A6A3E9D1}" destId="{137A7B0D-58F9-6A45-A041-94BF2767B600}" srcOrd="0" destOrd="0" presId="urn:microsoft.com/office/officeart/2005/8/layout/cycle2"/>
    <dgm:cxn modelId="{84A969E0-3A4F-3A41-878C-B38DF319EA72}" type="presOf" srcId="{556205BC-9041-5D45-A8A9-5C3BEEE0F569}" destId="{BB1293F7-9A81-4A4D-AE9B-30C60B7DCE6A}" srcOrd="0" destOrd="0" presId="urn:microsoft.com/office/officeart/2005/8/layout/cycle2"/>
    <dgm:cxn modelId="{70A9DEA9-2F20-EA4F-8DAD-E10F847B2B33}" type="presOf" srcId="{10D2F826-35FB-2C4D-940A-4833E8A89A84}" destId="{CDFD9C0D-3058-A742-98B0-4A063F02B3DE}" srcOrd="0" destOrd="0" presId="urn:microsoft.com/office/officeart/2005/8/layout/cycle2"/>
    <dgm:cxn modelId="{FB3DF2CE-50C4-1948-B0C3-B60A018B1926}" type="presOf" srcId="{10D2F826-35FB-2C4D-940A-4833E8A89A84}" destId="{623FE4B8-904F-8543-9A97-F2F9A8088355}" srcOrd="1" destOrd="0" presId="urn:microsoft.com/office/officeart/2005/8/layout/cycle2"/>
    <dgm:cxn modelId="{7094C77A-85D9-E144-A617-834EF74F9987}" srcId="{02632742-F463-7342-BFB7-A76585B9D2DD}" destId="{556205BC-9041-5D45-A8A9-5C3BEEE0F569}" srcOrd="3" destOrd="0" parTransId="{5EE24E8B-0691-D641-9200-4E64FBBB4D6C}" sibTransId="{10D2F826-35FB-2C4D-940A-4833E8A89A84}"/>
    <dgm:cxn modelId="{6BB97472-3B50-1C44-B028-7D19E45109A7}" srcId="{02632742-F463-7342-BFB7-A76585B9D2DD}" destId="{0D7E5469-994E-C341-88D9-ECD1348A1BED}" srcOrd="0" destOrd="0" parTransId="{3ABAD3C3-2B9B-8E41-9B50-49AF54FF2BAE}" sibTransId="{23566EE9-0BEB-D648-9B19-18D8E60CBDA9}"/>
    <dgm:cxn modelId="{93E26FAF-8D0B-B047-92E2-C88C591FF1EE}" type="presOf" srcId="{5583E646-61D7-FA43-B36F-355A5AB3701F}" destId="{AA6BD7AB-5FB4-864C-93CB-7B4CC7A6601D}" srcOrd="0" destOrd="0" presId="urn:microsoft.com/office/officeart/2005/8/layout/cycle2"/>
    <dgm:cxn modelId="{748778B8-8B1C-264F-B76C-D9C0E4DFAE43}" srcId="{02632742-F463-7342-BFB7-A76585B9D2DD}" destId="{750D604A-08B0-0747-9F89-3D41A6A3E9D1}" srcOrd="1" destOrd="0" parTransId="{8EEBD0B9-986C-504D-ACEE-FABDA3670E10}" sibTransId="{3FB87FD7-2BF6-234C-B979-B45ABC436E90}"/>
    <dgm:cxn modelId="{03DFE028-D656-E94E-8441-4E3AB720AFDB}" type="presOf" srcId="{E63BFE8B-1406-4846-9344-C760BDE55564}" destId="{504E8EEE-3E7B-3D44-B551-CA5657208253}" srcOrd="1" destOrd="0" presId="urn:microsoft.com/office/officeart/2005/8/layout/cycle2"/>
    <dgm:cxn modelId="{E22AACD0-6E2A-6F40-883F-4DA868C40CB6}" type="presOf" srcId="{02632742-F463-7342-BFB7-A76585B9D2DD}" destId="{CE256045-69CB-0A47-9092-7B1459E74F99}" srcOrd="0" destOrd="0" presId="urn:microsoft.com/office/officeart/2005/8/layout/cycle2"/>
    <dgm:cxn modelId="{C25CFD88-99A4-524E-9A69-75BF0BA9DB39}" type="presOf" srcId="{23566EE9-0BEB-D648-9B19-18D8E60CBDA9}" destId="{44AABB59-CC95-FC49-A4FF-92AB1B327142}" srcOrd="1" destOrd="0" presId="urn:microsoft.com/office/officeart/2005/8/layout/cycle2"/>
    <dgm:cxn modelId="{D651AA06-6C5E-7747-9CB9-56C8083E33F7}" type="presOf" srcId="{3FB87FD7-2BF6-234C-B979-B45ABC436E90}" destId="{63E98BB5-23C7-934F-AA66-0A11841B99F9}" srcOrd="0" destOrd="0" presId="urn:microsoft.com/office/officeart/2005/8/layout/cycle2"/>
    <dgm:cxn modelId="{79DC3CF9-D766-5B41-8DCE-BB93DDC3FF13}" type="presOf" srcId="{E63BFE8B-1406-4846-9344-C760BDE55564}" destId="{B0B8DD25-03F9-6E42-A80C-CE18AECF983B}" srcOrd="0" destOrd="0" presId="urn:microsoft.com/office/officeart/2005/8/layout/cycle2"/>
    <dgm:cxn modelId="{8FC51AB7-CDE6-3045-A834-2CEE427D2D53}" type="presParOf" srcId="{CE256045-69CB-0A47-9092-7B1459E74F99}" destId="{C4FAC4B0-3595-614C-8A85-155FC31B4574}" srcOrd="0" destOrd="0" presId="urn:microsoft.com/office/officeart/2005/8/layout/cycle2"/>
    <dgm:cxn modelId="{5D343087-63CE-B342-BCB3-5BCC8EB8270F}" type="presParOf" srcId="{CE256045-69CB-0A47-9092-7B1459E74F99}" destId="{868ECF6B-69A6-6842-B22F-B42E29DF5877}" srcOrd="1" destOrd="0" presId="urn:microsoft.com/office/officeart/2005/8/layout/cycle2"/>
    <dgm:cxn modelId="{69329490-0DE8-CE45-9DB4-1E156625DDA7}" type="presParOf" srcId="{868ECF6B-69A6-6842-B22F-B42E29DF5877}" destId="{44AABB59-CC95-FC49-A4FF-92AB1B327142}" srcOrd="0" destOrd="0" presId="urn:microsoft.com/office/officeart/2005/8/layout/cycle2"/>
    <dgm:cxn modelId="{2CAC8D42-859B-2245-B8AD-05DDCECE7F1D}" type="presParOf" srcId="{CE256045-69CB-0A47-9092-7B1459E74F99}" destId="{137A7B0D-58F9-6A45-A041-94BF2767B600}" srcOrd="2" destOrd="0" presId="urn:microsoft.com/office/officeart/2005/8/layout/cycle2"/>
    <dgm:cxn modelId="{A9C3B565-377F-0C4F-B1ED-F3192E59CA23}" type="presParOf" srcId="{CE256045-69CB-0A47-9092-7B1459E74F99}" destId="{63E98BB5-23C7-934F-AA66-0A11841B99F9}" srcOrd="3" destOrd="0" presId="urn:microsoft.com/office/officeart/2005/8/layout/cycle2"/>
    <dgm:cxn modelId="{D0EE8F89-2E57-4F4E-A343-627732B8F3B3}" type="presParOf" srcId="{63E98BB5-23C7-934F-AA66-0A11841B99F9}" destId="{3FD59D76-3F86-2D4E-9A4A-A5A235A5F529}" srcOrd="0" destOrd="0" presId="urn:microsoft.com/office/officeart/2005/8/layout/cycle2"/>
    <dgm:cxn modelId="{A320B837-9F78-FB41-B1FC-248F86129106}" type="presParOf" srcId="{CE256045-69CB-0A47-9092-7B1459E74F99}" destId="{AA6BD7AB-5FB4-864C-93CB-7B4CC7A6601D}" srcOrd="4" destOrd="0" presId="urn:microsoft.com/office/officeart/2005/8/layout/cycle2"/>
    <dgm:cxn modelId="{BD944BCE-72F4-6347-8C89-DFE624644862}" type="presParOf" srcId="{CE256045-69CB-0A47-9092-7B1459E74F99}" destId="{B0B8DD25-03F9-6E42-A80C-CE18AECF983B}" srcOrd="5" destOrd="0" presId="urn:microsoft.com/office/officeart/2005/8/layout/cycle2"/>
    <dgm:cxn modelId="{A3EFAF10-97D3-904E-937B-D4E441218573}" type="presParOf" srcId="{B0B8DD25-03F9-6E42-A80C-CE18AECF983B}" destId="{504E8EEE-3E7B-3D44-B551-CA5657208253}" srcOrd="0" destOrd="0" presId="urn:microsoft.com/office/officeart/2005/8/layout/cycle2"/>
    <dgm:cxn modelId="{05957653-5592-9B4A-A66B-34D8C3FCC68A}" type="presParOf" srcId="{CE256045-69CB-0A47-9092-7B1459E74F99}" destId="{BB1293F7-9A81-4A4D-AE9B-30C60B7DCE6A}" srcOrd="6" destOrd="0" presId="urn:microsoft.com/office/officeart/2005/8/layout/cycle2"/>
    <dgm:cxn modelId="{B7019EAA-6E92-E443-816C-03CA5C2F3DA8}" type="presParOf" srcId="{CE256045-69CB-0A47-9092-7B1459E74F99}" destId="{CDFD9C0D-3058-A742-98B0-4A063F02B3DE}" srcOrd="7" destOrd="0" presId="urn:microsoft.com/office/officeart/2005/8/layout/cycle2"/>
    <dgm:cxn modelId="{9DC08C15-324E-2C40-99AE-13F0AC0ED8A5}" type="presParOf" srcId="{CDFD9C0D-3058-A742-98B0-4A063F02B3DE}" destId="{623FE4B8-904F-8543-9A97-F2F9A808835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AC4B0-3595-614C-8A85-155FC31B4574}">
      <dsp:nvSpPr>
        <dsp:cNvPr id="0" name=""/>
        <dsp:cNvSpPr/>
      </dsp:nvSpPr>
      <dsp:spPr>
        <a:xfrm>
          <a:off x="1516234" y="45578"/>
          <a:ext cx="1429095" cy="14290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Develop Hypothesis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725520" y="254864"/>
        <a:ext cx="1010523" cy="1010523"/>
      </dsp:txXfrm>
    </dsp:sp>
    <dsp:sp modelId="{868ECF6B-69A6-6842-B22F-B42E29DF5877}">
      <dsp:nvSpPr>
        <dsp:cNvPr id="0" name=""/>
        <dsp:cNvSpPr/>
      </dsp:nvSpPr>
      <dsp:spPr>
        <a:xfrm rot="2699862">
          <a:off x="2791813" y="1269437"/>
          <a:ext cx="379000" cy="482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808462" y="1325704"/>
        <a:ext cx="265300" cy="289391"/>
      </dsp:txXfrm>
    </dsp:sp>
    <dsp:sp modelId="{137A7B0D-58F9-6A45-A041-94BF2767B600}">
      <dsp:nvSpPr>
        <dsp:cNvPr id="0" name=""/>
        <dsp:cNvSpPr/>
      </dsp:nvSpPr>
      <dsp:spPr>
        <a:xfrm>
          <a:off x="3032466" y="1561689"/>
          <a:ext cx="1429095" cy="14290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Design Experiment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241752" y="1770975"/>
        <a:ext cx="1010523" cy="1010523"/>
      </dsp:txXfrm>
    </dsp:sp>
    <dsp:sp modelId="{63E98BB5-23C7-934F-AA66-0A11841B99F9}">
      <dsp:nvSpPr>
        <dsp:cNvPr id="0" name=""/>
        <dsp:cNvSpPr/>
      </dsp:nvSpPr>
      <dsp:spPr>
        <a:xfrm rot="8100138">
          <a:off x="2806983" y="2785548"/>
          <a:ext cx="379000" cy="482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904034" y="2841815"/>
        <a:ext cx="265300" cy="289391"/>
      </dsp:txXfrm>
    </dsp:sp>
    <dsp:sp modelId="{AA6BD7AB-5FB4-864C-93CB-7B4CC7A6601D}">
      <dsp:nvSpPr>
        <dsp:cNvPr id="0" name=""/>
        <dsp:cNvSpPr/>
      </dsp:nvSpPr>
      <dsp:spPr>
        <a:xfrm>
          <a:off x="1516234" y="3077800"/>
          <a:ext cx="1429095" cy="14290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Test Hypothesis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725520" y="3287086"/>
        <a:ext cx="1010523" cy="1010523"/>
      </dsp:txXfrm>
    </dsp:sp>
    <dsp:sp modelId="{B0B8DD25-03F9-6E42-A80C-CE18AECF983B}">
      <dsp:nvSpPr>
        <dsp:cNvPr id="0" name=""/>
        <dsp:cNvSpPr/>
      </dsp:nvSpPr>
      <dsp:spPr>
        <a:xfrm rot="13500000">
          <a:off x="1290833" y="2800716"/>
          <a:ext cx="378954" cy="482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387870" y="2937374"/>
        <a:ext cx="265268" cy="289391"/>
      </dsp:txXfrm>
    </dsp:sp>
    <dsp:sp modelId="{BB1293F7-9A81-4A4D-AE9B-30C60B7DCE6A}">
      <dsp:nvSpPr>
        <dsp:cNvPr id="0" name=""/>
        <dsp:cNvSpPr/>
      </dsp:nvSpPr>
      <dsp:spPr>
        <a:xfrm>
          <a:off x="124" y="1561689"/>
          <a:ext cx="1429095" cy="1429095"/>
        </a:xfrm>
        <a:prstGeom prst="ellipse">
          <a:avLst/>
        </a:prstGeom>
        <a:solidFill>
          <a:srgbClr val="72E63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Gather Insight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09410" y="1770975"/>
        <a:ext cx="1010523" cy="1010523"/>
      </dsp:txXfrm>
    </dsp:sp>
    <dsp:sp modelId="{CDFD9C0D-3058-A742-98B0-4A063F02B3DE}">
      <dsp:nvSpPr>
        <dsp:cNvPr id="0" name=""/>
        <dsp:cNvSpPr/>
      </dsp:nvSpPr>
      <dsp:spPr>
        <a:xfrm rot="18900000">
          <a:off x="1275666" y="1284605"/>
          <a:ext cx="378954" cy="482319"/>
        </a:xfrm>
        <a:prstGeom prst="rightArrow">
          <a:avLst>
            <a:gd name="adj1" fmla="val 60000"/>
            <a:gd name="adj2" fmla="val 50000"/>
          </a:avLst>
        </a:prstGeom>
        <a:solidFill>
          <a:srgbClr val="72E63E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292315" y="1421263"/>
        <a:ext cx="265268" cy="289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A30C6-7B12-A348-BC9E-53F3EC738753}" type="datetimeFigureOut">
              <a:rPr lang="en-US" smtClean="0"/>
              <a:t>3/22/14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1B96E-D24C-B642-B334-DA4430B1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1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588" y="3034554"/>
            <a:ext cx="7334060" cy="317527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277" y="2157319"/>
            <a:ext cx="9034677" cy="8778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78209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1749" y="491173"/>
            <a:ext cx="914400" cy="5922140"/>
          </a:xfrm>
        </p:spPr>
        <p:txBody>
          <a:bodyPr vert="eaVert" lIns="274320" tIns="685800" bIns="685800">
            <a:no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437" y="659575"/>
            <a:ext cx="6684532" cy="527659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2629" y="423894"/>
            <a:ext cx="9806443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100" y="5943600"/>
            <a:ext cx="7731021" cy="91439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359" y="3520735"/>
            <a:ext cx="7177680" cy="261741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7040" y="118090"/>
            <a:ext cx="2133600" cy="309931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78" y="118090"/>
            <a:ext cx="2895600" cy="30993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16" y="1262803"/>
            <a:ext cx="8915400" cy="2286000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112" y="1655879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6112" y="2704095"/>
            <a:ext cx="3566160" cy="36528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058" y="1655879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058" y="2704095"/>
            <a:ext cx="3566160" cy="36528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159" y="2026695"/>
            <a:ext cx="3615831" cy="423694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975" y="58769"/>
            <a:ext cx="2133600" cy="306103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0650917-5579-A34B-ADAA-91497F97958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42" y="58770"/>
            <a:ext cx="2895600" cy="30610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SF Log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713"/>
            <a:ext cx="617287" cy="617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830144" y="423894"/>
            <a:ext cx="9743958" cy="9144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093" y="1567948"/>
            <a:ext cx="8408719" cy="4698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3F338E-96A1-2749-8AAE-7354394398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3335" y="6675120"/>
            <a:ext cx="7606105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914400" rtl="0" eaLnBrk="1" latinLnBrk="0" hangingPunct="1">
        <a:spcBef>
          <a:spcPts val="2000"/>
        </a:spcBef>
        <a:buClr>
          <a:schemeClr val="tx1"/>
        </a:buClr>
        <a:buSzPct val="90000"/>
        <a:buFont typeface="Wingdings" charset="2"/>
        <a:buChar char="v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800100" indent="-29527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80000"/>
        <a:buFont typeface="Wingdings" charset="2"/>
        <a:buChar char="u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95388" indent="-284163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Wingdings" charset="2"/>
        <a:buChar char="q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52575" indent="-287338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80000"/>
        <a:buFont typeface="Wingdings" charset="2"/>
        <a:buChar char="²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79600" indent="-279400" algn="l" defTabSz="911225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00000"/>
        <a:buFont typeface="Courier New"/>
        <a:buChar char="o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Don Lewis Millard, Ph.D.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National Science Foundation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dmillard@nsf.gov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Empowering the Tinkering Spirit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0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Strategy</a:t>
            </a:r>
            <a:endParaRPr lang="en-US" dirty="0"/>
          </a:p>
        </p:txBody>
      </p:sp>
      <p:pic>
        <p:nvPicPr>
          <p:cNvPr id="3" name="Picture 2" descr="NSF I-Corps preclass Canvas assignment.jpg"/>
          <p:cNvPicPr/>
          <p:nvPr/>
        </p:nvPicPr>
        <p:blipFill>
          <a:blip r:embed="rId2" cstate="print"/>
          <a:srcRect t="8089"/>
          <a:stretch>
            <a:fillRect/>
          </a:stretch>
        </p:blipFill>
        <p:spPr bwMode="auto">
          <a:xfrm>
            <a:off x="5146672" y="3957120"/>
            <a:ext cx="3557257" cy="235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66700" dist="38100" dir="2700000">
              <a:srgbClr val="000000">
                <a:alpha val="43000"/>
              </a:srgbClr>
            </a:out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6084270"/>
              </p:ext>
            </p:extLst>
          </p:nvPr>
        </p:nvGraphicFramePr>
        <p:xfrm>
          <a:off x="317524" y="1678413"/>
          <a:ext cx="4461565" cy="455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rved Down Arrow 5"/>
          <p:cNvSpPr/>
          <p:nvPr/>
        </p:nvSpPr>
        <p:spPr>
          <a:xfrm rot="1465129">
            <a:off x="4167196" y="2140699"/>
            <a:ext cx="3205222" cy="1122787"/>
          </a:xfrm>
          <a:prstGeom prst="curvedDownArrow">
            <a:avLst>
              <a:gd name="adj1" fmla="val 26901"/>
              <a:gd name="adj2" fmla="val 59441"/>
              <a:gd name="adj3" fmla="val 3137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5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</a:t>
            </a:r>
            <a:r>
              <a:rPr lang="en-US" dirty="0"/>
              <a:t>I-Corps</a:t>
            </a:r>
            <a:r>
              <a:rPr lang="en-US" sz="2400" baseline="60000" dirty="0"/>
              <a:t>TM</a:t>
            </a:r>
            <a:r>
              <a:rPr lang="en-US" dirty="0" smtClean="0"/>
              <a:t> “Fabric”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292205" y="1658312"/>
            <a:ext cx="7931542" cy="4573113"/>
            <a:chOff x="693444" y="1291665"/>
            <a:chExt cx="7931542" cy="4573113"/>
          </a:xfrm>
        </p:grpSpPr>
        <p:grpSp>
          <p:nvGrpSpPr>
            <p:cNvPr id="63" name="Group 62"/>
            <p:cNvGrpSpPr/>
            <p:nvPr/>
          </p:nvGrpSpPr>
          <p:grpSpPr>
            <a:xfrm>
              <a:off x="4331183" y="3195050"/>
              <a:ext cx="3869262" cy="1749600"/>
              <a:chOff x="2873683" y="3178569"/>
              <a:chExt cx="4861404" cy="2311432"/>
            </a:xfrm>
          </p:grpSpPr>
          <p:pic>
            <p:nvPicPr>
              <p:cNvPr id="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92152">
                <a:off x="2873683" y="3410770"/>
                <a:ext cx="4861404" cy="2079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31800" dist="406400" dir="3900000" algn="tl" rotWithShape="0">
                  <a:prstClr val="black">
                    <a:alpha val="50000"/>
                  </a:prstClr>
                </a:outerShdw>
              </a:effectLst>
              <a:scene3d>
                <a:camera prst="isometricOffAxis2Top">
                  <a:rot lat="18670199" lon="2679049" rev="18543219"/>
                </a:camera>
                <a:lightRig rig="threePt" dir="t"/>
              </a:scene3d>
              <a:sp3d>
                <a:bevelT w="190500" prst="coolSlant"/>
              </a:sp3d>
            </p:spPr>
          </p:pic>
          <p:sp>
            <p:nvSpPr>
              <p:cNvPr id="27" name="5-Point Star 26"/>
              <p:cNvSpPr/>
              <p:nvPr/>
            </p:nvSpPr>
            <p:spPr>
              <a:xfrm>
                <a:off x="7543800" y="34071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5-Point Star 27"/>
              <p:cNvSpPr/>
              <p:nvPr/>
            </p:nvSpPr>
            <p:spPr>
              <a:xfrm>
                <a:off x="7239000" y="33309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6858000" y="35595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7010400" y="34071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6553200" y="37881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6629400" y="34071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6324600" y="33309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6477000" y="36357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5943600" y="34833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6096000" y="31785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5562600" y="34071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5-Point Star 38"/>
              <p:cNvSpPr/>
              <p:nvPr/>
            </p:nvSpPr>
            <p:spPr>
              <a:xfrm>
                <a:off x="5791200" y="31785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5-Point Star 39"/>
              <p:cNvSpPr/>
              <p:nvPr/>
            </p:nvSpPr>
            <p:spPr>
              <a:xfrm>
                <a:off x="5105400" y="33309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322113" y="3581400"/>
                <a:ext cx="3997940" cy="1655682"/>
              </a:xfrm>
              <a:custGeom>
                <a:avLst/>
                <a:gdLst>
                  <a:gd name="connsiteX0" fmla="*/ 318052 w 3997940"/>
                  <a:gd name="connsiteY0" fmla="*/ 74203 h 1655682"/>
                  <a:gd name="connsiteX1" fmla="*/ 318052 w 3997940"/>
                  <a:gd name="connsiteY1" fmla="*/ 74203 h 1655682"/>
                  <a:gd name="connsiteX2" fmla="*/ 735496 w 3997940"/>
                  <a:gd name="connsiteY2" fmla="*/ 64264 h 1655682"/>
                  <a:gd name="connsiteX3" fmla="*/ 646044 w 3997940"/>
                  <a:gd name="connsiteY3" fmla="*/ 54325 h 1655682"/>
                  <a:gd name="connsiteX4" fmla="*/ 626165 w 3997940"/>
                  <a:gd name="connsiteY4" fmla="*/ 34446 h 1655682"/>
                  <a:gd name="connsiteX5" fmla="*/ 735496 w 3997940"/>
                  <a:gd name="connsiteY5" fmla="*/ 4629 h 1655682"/>
                  <a:gd name="connsiteX6" fmla="*/ 924339 w 3997940"/>
                  <a:gd name="connsiteY6" fmla="*/ 44385 h 1655682"/>
                  <a:gd name="connsiteX7" fmla="*/ 954157 w 3997940"/>
                  <a:gd name="connsiteY7" fmla="*/ 54325 h 1655682"/>
                  <a:gd name="connsiteX8" fmla="*/ 1083365 w 3997940"/>
                  <a:gd name="connsiteY8" fmla="*/ 74203 h 1655682"/>
                  <a:gd name="connsiteX9" fmla="*/ 1162878 w 3997940"/>
                  <a:gd name="connsiteY9" fmla="*/ 94081 h 1655682"/>
                  <a:gd name="connsiteX10" fmla="*/ 1182757 w 3997940"/>
                  <a:gd name="connsiteY10" fmla="*/ 153716 h 1655682"/>
                  <a:gd name="connsiteX11" fmla="*/ 1222513 w 3997940"/>
                  <a:gd name="connsiteY11" fmla="*/ 173594 h 1655682"/>
                  <a:gd name="connsiteX12" fmla="*/ 1282148 w 3997940"/>
                  <a:gd name="connsiteY12" fmla="*/ 183533 h 1655682"/>
                  <a:gd name="connsiteX13" fmla="*/ 1351722 w 3997940"/>
                  <a:gd name="connsiteY13" fmla="*/ 203411 h 1655682"/>
                  <a:gd name="connsiteX14" fmla="*/ 1391478 w 3997940"/>
                  <a:gd name="connsiteY14" fmla="*/ 223290 h 1655682"/>
                  <a:gd name="connsiteX15" fmla="*/ 1421296 w 3997940"/>
                  <a:gd name="connsiteY15" fmla="*/ 243168 h 1655682"/>
                  <a:gd name="connsiteX16" fmla="*/ 1510748 w 3997940"/>
                  <a:gd name="connsiteY16" fmla="*/ 272985 h 1655682"/>
                  <a:gd name="connsiteX17" fmla="*/ 1580322 w 3997940"/>
                  <a:gd name="connsiteY17" fmla="*/ 302803 h 1655682"/>
                  <a:gd name="connsiteX18" fmla="*/ 1630017 w 3997940"/>
                  <a:gd name="connsiteY18" fmla="*/ 322681 h 1655682"/>
                  <a:gd name="connsiteX19" fmla="*/ 1739348 w 3997940"/>
                  <a:gd name="connsiteY19" fmla="*/ 362438 h 1655682"/>
                  <a:gd name="connsiteX20" fmla="*/ 1918252 w 3997940"/>
                  <a:gd name="connsiteY20" fmla="*/ 392255 h 1655682"/>
                  <a:gd name="connsiteX21" fmla="*/ 1987826 w 3997940"/>
                  <a:gd name="connsiteY21" fmla="*/ 412133 h 1655682"/>
                  <a:gd name="connsiteX22" fmla="*/ 2047461 w 3997940"/>
                  <a:gd name="connsiteY22" fmla="*/ 441951 h 1655682"/>
                  <a:gd name="connsiteX23" fmla="*/ 2107096 w 3997940"/>
                  <a:gd name="connsiteY23" fmla="*/ 471768 h 1655682"/>
                  <a:gd name="connsiteX24" fmla="*/ 2156791 w 3997940"/>
                  <a:gd name="connsiteY24" fmla="*/ 511525 h 1655682"/>
                  <a:gd name="connsiteX25" fmla="*/ 2186609 w 3997940"/>
                  <a:gd name="connsiteY25" fmla="*/ 531403 h 1655682"/>
                  <a:gd name="connsiteX26" fmla="*/ 2345635 w 3997940"/>
                  <a:gd name="connsiteY26" fmla="*/ 571159 h 1655682"/>
                  <a:gd name="connsiteX27" fmla="*/ 2395331 w 3997940"/>
                  <a:gd name="connsiteY27" fmla="*/ 610916 h 1655682"/>
                  <a:gd name="connsiteX28" fmla="*/ 2425148 w 3997940"/>
                  <a:gd name="connsiteY28" fmla="*/ 630794 h 1655682"/>
                  <a:gd name="connsiteX29" fmla="*/ 2504661 w 3997940"/>
                  <a:gd name="connsiteY29" fmla="*/ 660611 h 1655682"/>
                  <a:gd name="connsiteX30" fmla="*/ 2594113 w 3997940"/>
                  <a:gd name="connsiteY30" fmla="*/ 680490 h 1655682"/>
                  <a:gd name="connsiteX31" fmla="*/ 2623931 w 3997940"/>
                  <a:gd name="connsiteY31" fmla="*/ 690429 h 1655682"/>
                  <a:gd name="connsiteX32" fmla="*/ 2673626 w 3997940"/>
                  <a:gd name="connsiteY32" fmla="*/ 720246 h 1655682"/>
                  <a:gd name="connsiteX33" fmla="*/ 2693504 w 3997940"/>
                  <a:gd name="connsiteY33" fmla="*/ 740125 h 1655682"/>
                  <a:gd name="connsiteX34" fmla="*/ 2683565 w 3997940"/>
                  <a:gd name="connsiteY34" fmla="*/ 869333 h 1655682"/>
                  <a:gd name="connsiteX35" fmla="*/ 2723322 w 3997940"/>
                  <a:gd name="connsiteY35" fmla="*/ 879272 h 1655682"/>
                  <a:gd name="connsiteX36" fmla="*/ 2792896 w 3997940"/>
                  <a:gd name="connsiteY36" fmla="*/ 899151 h 1655682"/>
                  <a:gd name="connsiteX37" fmla="*/ 2792896 w 3997940"/>
                  <a:gd name="connsiteY37" fmla="*/ 978664 h 1655682"/>
                  <a:gd name="connsiteX38" fmla="*/ 2773017 w 3997940"/>
                  <a:gd name="connsiteY38" fmla="*/ 1038298 h 1655682"/>
                  <a:gd name="connsiteX39" fmla="*/ 2812774 w 3997940"/>
                  <a:gd name="connsiteY39" fmla="*/ 1078055 h 1655682"/>
                  <a:gd name="connsiteX40" fmla="*/ 2932044 w 3997940"/>
                  <a:gd name="connsiteY40" fmla="*/ 1058177 h 1655682"/>
                  <a:gd name="connsiteX41" fmla="*/ 3041374 w 3997940"/>
                  <a:gd name="connsiteY41" fmla="*/ 1068116 h 1655682"/>
                  <a:gd name="connsiteX42" fmla="*/ 3071191 w 3997940"/>
                  <a:gd name="connsiteY42" fmla="*/ 1078055 h 1655682"/>
                  <a:gd name="connsiteX43" fmla="*/ 3150704 w 3997940"/>
                  <a:gd name="connsiteY43" fmla="*/ 1087994 h 1655682"/>
                  <a:gd name="connsiteX44" fmla="*/ 3170583 w 3997940"/>
                  <a:gd name="connsiteY44" fmla="*/ 1107872 h 1655682"/>
                  <a:gd name="connsiteX45" fmla="*/ 3200400 w 3997940"/>
                  <a:gd name="connsiteY45" fmla="*/ 1117811 h 1655682"/>
                  <a:gd name="connsiteX46" fmla="*/ 3329609 w 3997940"/>
                  <a:gd name="connsiteY46" fmla="*/ 1127751 h 1655682"/>
                  <a:gd name="connsiteX47" fmla="*/ 3448878 w 3997940"/>
                  <a:gd name="connsiteY47" fmla="*/ 1167507 h 1655682"/>
                  <a:gd name="connsiteX48" fmla="*/ 3508513 w 3997940"/>
                  <a:gd name="connsiteY48" fmla="*/ 1187385 h 1655682"/>
                  <a:gd name="connsiteX49" fmla="*/ 3588026 w 3997940"/>
                  <a:gd name="connsiteY49" fmla="*/ 1237081 h 1655682"/>
                  <a:gd name="connsiteX50" fmla="*/ 3647661 w 3997940"/>
                  <a:gd name="connsiteY50" fmla="*/ 1217203 h 1655682"/>
                  <a:gd name="connsiteX51" fmla="*/ 3916017 w 3997940"/>
                  <a:gd name="connsiteY51" fmla="*/ 1197325 h 1655682"/>
                  <a:gd name="connsiteX52" fmla="*/ 3965713 w 3997940"/>
                  <a:gd name="connsiteY52" fmla="*/ 1207264 h 1655682"/>
                  <a:gd name="connsiteX53" fmla="*/ 3945835 w 3997940"/>
                  <a:gd name="connsiteY53" fmla="*/ 1256959 h 1655682"/>
                  <a:gd name="connsiteX54" fmla="*/ 3816626 w 3997940"/>
                  <a:gd name="connsiteY54" fmla="*/ 1266898 h 1655682"/>
                  <a:gd name="connsiteX55" fmla="*/ 3786809 w 3997940"/>
                  <a:gd name="connsiteY55" fmla="*/ 1276838 h 1655682"/>
                  <a:gd name="connsiteX56" fmla="*/ 3727174 w 3997940"/>
                  <a:gd name="connsiteY56" fmla="*/ 1316594 h 1655682"/>
                  <a:gd name="connsiteX57" fmla="*/ 3627783 w 3997940"/>
                  <a:gd name="connsiteY57" fmla="*/ 1346411 h 1655682"/>
                  <a:gd name="connsiteX58" fmla="*/ 3558209 w 3997940"/>
                  <a:gd name="connsiteY58" fmla="*/ 1356351 h 1655682"/>
                  <a:gd name="connsiteX59" fmla="*/ 3409122 w 3997940"/>
                  <a:gd name="connsiteY59" fmla="*/ 1386168 h 1655682"/>
                  <a:gd name="connsiteX60" fmla="*/ 3329609 w 3997940"/>
                  <a:gd name="connsiteY60" fmla="*/ 1406046 h 1655682"/>
                  <a:gd name="connsiteX61" fmla="*/ 3250096 w 3997940"/>
                  <a:gd name="connsiteY61" fmla="*/ 1415985 h 1655682"/>
                  <a:gd name="connsiteX62" fmla="*/ 3210339 w 3997940"/>
                  <a:gd name="connsiteY62" fmla="*/ 1425925 h 1655682"/>
                  <a:gd name="connsiteX63" fmla="*/ 3150704 w 3997940"/>
                  <a:gd name="connsiteY63" fmla="*/ 1445803 h 1655682"/>
                  <a:gd name="connsiteX64" fmla="*/ 2922104 w 3997940"/>
                  <a:gd name="connsiteY64" fmla="*/ 1455742 h 1655682"/>
                  <a:gd name="connsiteX65" fmla="*/ 2902226 w 3997940"/>
                  <a:gd name="connsiteY65" fmla="*/ 1594890 h 1655682"/>
                  <a:gd name="connsiteX66" fmla="*/ 2912165 w 3997940"/>
                  <a:gd name="connsiteY66" fmla="*/ 1624707 h 1655682"/>
                  <a:gd name="connsiteX67" fmla="*/ 2932044 w 3997940"/>
                  <a:gd name="connsiteY67" fmla="*/ 1644585 h 1655682"/>
                  <a:gd name="connsiteX68" fmla="*/ 2902226 w 3997940"/>
                  <a:gd name="connsiteY68" fmla="*/ 1654525 h 1655682"/>
                  <a:gd name="connsiteX69" fmla="*/ 2802835 w 3997940"/>
                  <a:gd name="connsiteY69" fmla="*/ 1614768 h 1655682"/>
                  <a:gd name="connsiteX70" fmla="*/ 2773017 w 3997940"/>
                  <a:gd name="connsiteY70" fmla="*/ 1604829 h 1655682"/>
                  <a:gd name="connsiteX71" fmla="*/ 2703444 w 3997940"/>
                  <a:gd name="connsiteY71" fmla="*/ 1515377 h 1655682"/>
                  <a:gd name="connsiteX72" fmla="*/ 2683565 w 3997940"/>
                  <a:gd name="connsiteY72" fmla="*/ 1495498 h 1655682"/>
                  <a:gd name="connsiteX73" fmla="*/ 2653748 w 3997940"/>
                  <a:gd name="connsiteY73" fmla="*/ 1435864 h 1655682"/>
                  <a:gd name="connsiteX74" fmla="*/ 2623931 w 3997940"/>
                  <a:gd name="connsiteY74" fmla="*/ 1425925 h 1655682"/>
                  <a:gd name="connsiteX75" fmla="*/ 2594113 w 3997940"/>
                  <a:gd name="connsiteY75" fmla="*/ 1396107 h 1655682"/>
                  <a:gd name="connsiteX76" fmla="*/ 2544417 w 3997940"/>
                  <a:gd name="connsiteY76" fmla="*/ 1386168 h 1655682"/>
                  <a:gd name="connsiteX77" fmla="*/ 2335696 w 3997940"/>
                  <a:gd name="connsiteY77" fmla="*/ 1366290 h 1655682"/>
                  <a:gd name="connsiteX78" fmla="*/ 2266122 w 3997940"/>
                  <a:gd name="connsiteY78" fmla="*/ 1356351 h 1655682"/>
                  <a:gd name="connsiteX79" fmla="*/ 2236304 w 3997940"/>
                  <a:gd name="connsiteY79" fmla="*/ 1346411 h 1655682"/>
                  <a:gd name="connsiteX80" fmla="*/ 2186609 w 3997940"/>
                  <a:gd name="connsiteY80" fmla="*/ 1336472 h 1655682"/>
                  <a:gd name="connsiteX81" fmla="*/ 2126974 w 3997940"/>
                  <a:gd name="connsiteY81" fmla="*/ 1326533 h 1655682"/>
                  <a:gd name="connsiteX82" fmla="*/ 1987826 w 3997940"/>
                  <a:gd name="connsiteY82" fmla="*/ 1296716 h 1655682"/>
                  <a:gd name="connsiteX83" fmla="*/ 1868557 w 3997940"/>
                  <a:gd name="connsiteY83" fmla="*/ 1247020 h 1655682"/>
                  <a:gd name="connsiteX84" fmla="*/ 1818861 w 3997940"/>
                  <a:gd name="connsiteY84" fmla="*/ 1227142 h 1655682"/>
                  <a:gd name="connsiteX85" fmla="*/ 1789044 w 3997940"/>
                  <a:gd name="connsiteY85" fmla="*/ 1207264 h 1655682"/>
                  <a:gd name="connsiteX86" fmla="*/ 1719470 w 3997940"/>
                  <a:gd name="connsiteY86" fmla="*/ 1187385 h 1655682"/>
                  <a:gd name="connsiteX87" fmla="*/ 1689652 w 3997940"/>
                  <a:gd name="connsiteY87" fmla="*/ 1167507 h 1655682"/>
                  <a:gd name="connsiteX88" fmla="*/ 1659835 w 3997940"/>
                  <a:gd name="connsiteY88" fmla="*/ 1157568 h 1655682"/>
                  <a:gd name="connsiteX89" fmla="*/ 1610139 w 3997940"/>
                  <a:gd name="connsiteY89" fmla="*/ 1117811 h 1655682"/>
                  <a:gd name="connsiteX90" fmla="*/ 1560444 w 3997940"/>
                  <a:gd name="connsiteY90" fmla="*/ 1147629 h 1655682"/>
                  <a:gd name="connsiteX91" fmla="*/ 1540565 w 3997940"/>
                  <a:gd name="connsiteY91" fmla="*/ 1167507 h 1655682"/>
                  <a:gd name="connsiteX92" fmla="*/ 1480931 w 3997940"/>
                  <a:gd name="connsiteY92" fmla="*/ 1187385 h 1655682"/>
                  <a:gd name="connsiteX93" fmla="*/ 1441174 w 3997940"/>
                  <a:gd name="connsiteY93" fmla="*/ 1197325 h 1655682"/>
                  <a:gd name="connsiteX94" fmla="*/ 1371600 w 3997940"/>
                  <a:gd name="connsiteY94" fmla="*/ 1207264 h 1655682"/>
                  <a:gd name="connsiteX95" fmla="*/ 1311965 w 3997940"/>
                  <a:gd name="connsiteY95" fmla="*/ 1217203 h 1655682"/>
                  <a:gd name="connsiteX96" fmla="*/ 1282148 w 3997940"/>
                  <a:gd name="connsiteY96" fmla="*/ 1237081 h 1655682"/>
                  <a:gd name="connsiteX97" fmla="*/ 1272209 w 3997940"/>
                  <a:gd name="connsiteY97" fmla="*/ 1207264 h 1655682"/>
                  <a:gd name="connsiteX98" fmla="*/ 1252331 w 3997940"/>
                  <a:gd name="connsiteY98" fmla="*/ 1187385 h 1655682"/>
                  <a:gd name="connsiteX99" fmla="*/ 1232452 w 3997940"/>
                  <a:gd name="connsiteY99" fmla="*/ 1157568 h 1655682"/>
                  <a:gd name="connsiteX100" fmla="*/ 1202635 w 3997940"/>
                  <a:gd name="connsiteY100" fmla="*/ 1068116 h 1655682"/>
                  <a:gd name="connsiteX101" fmla="*/ 1172817 w 3997940"/>
                  <a:gd name="connsiteY101" fmla="*/ 1008481 h 1655682"/>
                  <a:gd name="connsiteX102" fmla="*/ 1053548 w 3997940"/>
                  <a:gd name="connsiteY102" fmla="*/ 938907 h 1655682"/>
                  <a:gd name="connsiteX103" fmla="*/ 1013791 w 3997940"/>
                  <a:gd name="connsiteY103" fmla="*/ 928968 h 1655682"/>
                  <a:gd name="connsiteX104" fmla="*/ 944217 w 3997940"/>
                  <a:gd name="connsiteY104" fmla="*/ 879272 h 1655682"/>
                  <a:gd name="connsiteX105" fmla="*/ 884583 w 3997940"/>
                  <a:gd name="connsiteY105" fmla="*/ 839516 h 1655682"/>
                  <a:gd name="connsiteX106" fmla="*/ 844826 w 3997940"/>
                  <a:gd name="connsiteY106" fmla="*/ 799759 h 1655682"/>
                  <a:gd name="connsiteX107" fmla="*/ 735496 w 3997940"/>
                  <a:gd name="connsiteY107" fmla="*/ 760003 h 1655682"/>
                  <a:gd name="connsiteX108" fmla="*/ 646044 w 3997940"/>
                  <a:gd name="connsiteY108" fmla="*/ 700368 h 1655682"/>
                  <a:gd name="connsiteX109" fmla="*/ 536713 w 3997940"/>
                  <a:gd name="connsiteY109" fmla="*/ 670551 h 1655682"/>
                  <a:gd name="connsiteX110" fmla="*/ 496957 w 3997940"/>
                  <a:gd name="connsiteY110" fmla="*/ 630794 h 1655682"/>
                  <a:gd name="connsiteX111" fmla="*/ 417444 w 3997940"/>
                  <a:gd name="connsiteY111" fmla="*/ 600977 h 1655682"/>
                  <a:gd name="connsiteX112" fmla="*/ 387626 w 3997940"/>
                  <a:gd name="connsiteY112" fmla="*/ 591038 h 1655682"/>
                  <a:gd name="connsiteX113" fmla="*/ 337931 w 3997940"/>
                  <a:gd name="connsiteY113" fmla="*/ 561220 h 1655682"/>
                  <a:gd name="connsiteX114" fmla="*/ 318052 w 3997940"/>
                  <a:gd name="connsiteY114" fmla="*/ 541342 h 1655682"/>
                  <a:gd name="connsiteX115" fmla="*/ 288235 w 3997940"/>
                  <a:gd name="connsiteY115" fmla="*/ 521464 h 1655682"/>
                  <a:gd name="connsiteX116" fmla="*/ 268357 w 3997940"/>
                  <a:gd name="connsiteY116" fmla="*/ 501585 h 1655682"/>
                  <a:gd name="connsiteX117" fmla="*/ 178904 w 3997940"/>
                  <a:gd name="connsiteY117" fmla="*/ 471768 h 1655682"/>
                  <a:gd name="connsiteX118" fmla="*/ 149087 w 3997940"/>
                  <a:gd name="connsiteY118" fmla="*/ 461829 h 1655682"/>
                  <a:gd name="connsiteX119" fmla="*/ 129209 w 3997940"/>
                  <a:gd name="connsiteY119" fmla="*/ 422072 h 1655682"/>
                  <a:gd name="connsiteX120" fmla="*/ 99391 w 3997940"/>
                  <a:gd name="connsiteY120" fmla="*/ 412133 h 1655682"/>
                  <a:gd name="connsiteX121" fmla="*/ 59635 w 3997940"/>
                  <a:gd name="connsiteY121" fmla="*/ 382316 h 1655682"/>
                  <a:gd name="connsiteX122" fmla="*/ 0 w 3997940"/>
                  <a:gd name="connsiteY122" fmla="*/ 342559 h 1655682"/>
                  <a:gd name="connsiteX123" fmla="*/ 9939 w 3997940"/>
                  <a:gd name="connsiteY123" fmla="*/ 282925 h 1655682"/>
                  <a:gd name="connsiteX124" fmla="*/ 19878 w 3997940"/>
                  <a:gd name="connsiteY124" fmla="*/ 213351 h 1655682"/>
                  <a:gd name="connsiteX125" fmla="*/ 49696 w 3997940"/>
                  <a:gd name="connsiteY125" fmla="*/ 163655 h 1655682"/>
                  <a:gd name="connsiteX126" fmla="*/ 99391 w 3997940"/>
                  <a:gd name="connsiteY126" fmla="*/ 153716 h 1655682"/>
                  <a:gd name="connsiteX127" fmla="*/ 139148 w 3997940"/>
                  <a:gd name="connsiteY127" fmla="*/ 143777 h 1655682"/>
                  <a:gd name="connsiteX128" fmla="*/ 228600 w 3997940"/>
                  <a:gd name="connsiteY128" fmla="*/ 133838 h 1655682"/>
                  <a:gd name="connsiteX129" fmla="*/ 268357 w 3997940"/>
                  <a:gd name="connsiteY129" fmla="*/ 84142 h 1655682"/>
                  <a:gd name="connsiteX130" fmla="*/ 327991 w 3997940"/>
                  <a:gd name="connsiteY130" fmla="*/ 64264 h 1655682"/>
                  <a:gd name="connsiteX131" fmla="*/ 318052 w 3997940"/>
                  <a:gd name="connsiteY131" fmla="*/ 74203 h 1655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3997940" h="1655682">
                    <a:moveTo>
                      <a:pt x="318052" y="74203"/>
                    </a:moveTo>
                    <a:lnTo>
                      <a:pt x="318052" y="74203"/>
                    </a:lnTo>
                    <a:cubicBezTo>
                      <a:pt x="457200" y="70890"/>
                      <a:pt x="596563" y="72684"/>
                      <a:pt x="735496" y="64264"/>
                    </a:cubicBezTo>
                    <a:cubicBezTo>
                      <a:pt x="765442" y="62449"/>
                      <a:pt x="674988" y="62219"/>
                      <a:pt x="646044" y="54325"/>
                    </a:cubicBezTo>
                    <a:cubicBezTo>
                      <a:pt x="637003" y="51859"/>
                      <a:pt x="632791" y="41072"/>
                      <a:pt x="626165" y="34446"/>
                    </a:cubicBezTo>
                    <a:cubicBezTo>
                      <a:pt x="665798" y="14630"/>
                      <a:pt x="684581" y="0"/>
                      <a:pt x="735496" y="4629"/>
                    </a:cubicBezTo>
                    <a:cubicBezTo>
                      <a:pt x="746496" y="5629"/>
                      <a:pt x="876245" y="30643"/>
                      <a:pt x="924339" y="44385"/>
                    </a:cubicBezTo>
                    <a:cubicBezTo>
                      <a:pt x="934413" y="47263"/>
                      <a:pt x="943993" y="51784"/>
                      <a:pt x="954157" y="54325"/>
                    </a:cubicBezTo>
                    <a:cubicBezTo>
                      <a:pt x="1008844" y="67997"/>
                      <a:pt x="1020610" y="64548"/>
                      <a:pt x="1083365" y="74203"/>
                    </a:cubicBezTo>
                    <a:cubicBezTo>
                      <a:pt x="1127914" y="81057"/>
                      <a:pt x="1126597" y="81987"/>
                      <a:pt x="1162878" y="94081"/>
                    </a:cubicBezTo>
                    <a:cubicBezTo>
                      <a:pt x="1169504" y="113959"/>
                      <a:pt x="1164015" y="144345"/>
                      <a:pt x="1182757" y="153716"/>
                    </a:cubicBezTo>
                    <a:cubicBezTo>
                      <a:pt x="1196009" y="160342"/>
                      <a:pt x="1208322" y="169337"/>
                      <a:pt x="1222513" y="173594"/>
                    </a:cubicBezTo>
                    <a:cubicBezTo>
                      <a:pt x="1241816" y="179385"/>
                      <a:pt x="1262387" y="179581"/>
                      <a:pt x="1282148" y="183533"/>
                    </a:cubicBezTo>
                    <a:cubicBezTo>
                      <a:pt x="1297906" y="186685"/>
                      <a:pt x="1335147" y="196307"/>
                      <a:pt x="1351722" y="203411"/>
                    </a:cubicBezTo>
                    <a:cubicBezTo>
                      <a:pt x="1365340" y="209248"/>
                      <a:pt x="1378614" y="215939"/>
                      <a:pt x="1391478" y="223290"/>
                    </a:cubicBezTo>
                    <a:cubicBezTo>
                      <a:pt x="1401850" y="229217"/>
                      <a:pt x="1410269" y="238574"/>
                      <a:pt x="1421296" y="243168"/>
                    </a:cubicBezTo>
                    <a:cubicBezTo>
                      <a:pt x="1450309" y="255256"/>
                      <a:pt x="1510748" y="272985"/>
                      <a:pt x="1510748" y="272985"/>
                    </a:cubicBezTo>
                    <a:cubicBezTo>
                      <a:pt x="1547237" y="309476"/>
                      <a:pt x="1513026" y="282614"/>
                      <a:pt x="1580322" y="302803"/>
                    </a:cubicBezTo>
                    <a:cubicBezTo>
                      <a:pt x="1597411" y="307930"/>
                      <a:pt x="1613452" y="316055"/>
                      <a:pt x="1630017" y="322681"/>
                    </a:cubicBezTo>
                    <a:cubicBezTo>
                      <a:pt x="1672012" y="364674"/>
                      <a:pt x="1639063" y="338841"/>
                      <a:pt x="1739348" y="362438"/>
                    </a:cubicBezTo>
                    <a:cubicBezTo>
                      <a:pt x="1863311" y="391606"/>
                      <a:pt x="1776871" y="378117"/>
                      <a:pt x="1918252" y="392255"/>
                    </a:cubicBezTo>
                    <a:cubicBezTo>
                      <a:pt x="1936302" y="396767"/>
                      <a:pt x="1969493" y="403985"/>
                      <a:pt x="1987826" y="412133"/>
                    </a:cubicBezTo>
                    <a:cubicBezTo>
                      <a:pt x="2008135" y="421159"/>
                      <a:pt x="2027152" y="432925"/>
                      <a:pt x="2047461" y="441951"/>
                    </a:cubicBezTo>
                    <a:cubicBezTo>
                      <a:pt x="2109189" y="469386"/>
                      <a:pt x="2045097" y="430437"/>
                      <a:pt x="2107096" y="471768"/>
                    </a:cubicBezTo>
                    <a:cubicBezTo>
                      <a:pt x="2140604" y="522030"/>
                      <a:pt x="2108785" y="487521"/>
                      <a:pt x="2156791" y="511525"/>
                    </a:cubicBezTo>
                    <a:cubicBezTo>
                      <a:pt x="2167475" y="516867"/>
                      <a:pt x="2175693" y="526552"/>
                      <a:pt x="2186609" y="531403"/>
                    </a:cubicBezTo>
                    <a:cubicBezTo>
                      <a:pt x="2236621" y="553630"/>
                      <a:pt x="2292897" y="560612"/>
                      <a:pt x="2345635" y="571159"/>
                    </a:cubicBezTo>
                    <a:cubicBezTo>
                      <a:pt x="2379144" y="621424"/>
                      <a:pt x="2347322" y="586912"/>
                      <a:pt x="2395331" y="610916"/>
                    </a:cubicBezTo>
                    <a:cubicBezTo>
                      <a:pt x="2406015" y="616258"/>
                      <a:pt x="2414464" y="625452"/>
                      <a:pt x="2425148" y="630794"/>
                    </a:cubicBezTo>
                    <a:cubicBezTo>
                      <a:pt x="2434267" y="635354"/>
                      <a:pt x="2487457" y="656310"/>
                      <a:pt x="2504661" y="660611"/>
                    </a:cubicBezTo>
                    <a:cubicBezTo>
                      <a:pt x="2534294" y="668019"/>
                      <a:pt x="2564480" y="673082"/>
                      <a:pt x="2594113" y="680490"/>
                    </a:cubicBezTo>
                    <a:cubicBezTo>
                      <a:pt x="2604277" y="683031"/>
                      <a:pt x="2614560" y="685744"/>
                      <a:pt x="2623931" y="690429"/>
                    </a:cubicBezTo>
                    <a:cubicBezTo>
                      <a:pt x="2641210" y="699068"/>
                      <a:pt x="2657906" y="709018"/>
                      <a:pt x="2673626" y="720246"/>
                    </a:cubicBezTo>
                    <a:cubicBezTo>
                      <a:pt x="2681251" y="725693"/>
                      <a:pt x="2686878" y="733499"/>
                      <a:pt x="2693504" y="740125"/>
                    </a:cubicBezTo>
                    <a:cubicBezTo>
                      <a:pt x="2690191" y="783194"/>
                      <a:pt x="2674514" y="827095"/>
                      <a:pt x="2683565" y="869333"/>
                    </a:cubicBezTo>
                    <a:cubicBezTo>
                      <a:pt x="2686427" y="882690"/>
                      <a:pt x="2710143" y="875678"/>
                      <a:pt x="2723322" y="879272"/>
                    </a:cubicBezTo>
                    <a:cubicBezTo>
                      <a:pt x="2746592" y="885618"/>
                      <a:pt x="2769705" y="892525"/>
                      <a:pt x="2792896" y="899151"/>
                    </a:cubicBezTo>
                    <a:cubicBezTo>
                      <a:pt x="2806689" y="940531"/>
                      <a:pt x="2807289" y="925892"/>
                      <a:pt x="2792896" y="978664"/>
                    </a:cubicBezTo>
                    <a:cubicBezTo>
                      <a:pt x="2787383" y="998879"/>
                      <a:pt x="2773017" y="1038298"/>
                      <a:pt x="2773017" y="1038298"/>
                    </a:cubicBezTo>
                    <a:cubicBezTo>
                      <a:pt x="2781084" y="1062498"/>
                      <a:pt x="2778204" y="1080360"/>
                      <a:pt x="2812774" y="1078055"/>
                    </a:cubicBezTo>
                    <a:cubicBezTo>
                      <a:pt x="2852990" y="1075374"/>
                      <a:pt x="2932044" y="1058177"/>
                      <a:pt x="2932044" y="1058177"/>
                    </a:cubicBezTo>
                    <a:cubicBezTo>
                      <a:pt x="2968487" y="1061490"/>
                      <a:pt x="3005148" y="1062941"/>
                      <a:pt x="3041374" y="1068116"/>
                    </a:cubicBezTo>
                    <a:cubicBezTo>
                      <a:pt x="3051745" y="1069598"/>
                      <a:pt x="3060883" y="1076181"/>
                      <a:pt x="3071191" y="1078055"/>
                    </a:cubicBezTo>
                    <a:cubicBezTo>
                      <a:pt x="3097471" y="1082833"/>
                      <a:pt x="3124200" y="1084681"/>
                      <a:pt x="3150704" y="1087994"/>
                    </a:cubicBezTo>
                    <a:cubicBezTo>
                      <a:pt x="3157330" y="1094620"/>
                      <a:pt x="3162548" y="1103051"/>
                      <a:pt x="3170583" y="1107872"/>
                    </a:cubicBezTo>
                    <a:cubicBezTo>
                      <a:pt x="3179567" y="1113262"/>
                      <a:pt x="3190004" y="1116511"/>
                      <a:pt x="3200400" y="1117811"/>
                    </a:cubicBezTo>
                    <a:cubicBezTo>
                      <a:pt x="3243263" y="1123169"/>
                      <a:pt x="3286539" y="1124438"/>
                      <a:pt x="3329609" y="1127751"/>
                    </a:cubicBezTo>
                    <a:cubicBezTo>
                      <a:pt x="3434640" y="1145256"/>
                      <a:pt x="3345332" y="1124363"/>
                      <a:pt x="3448878" y="1167507"/>
                    </a:cubicBezTo>
                    <a:cubicBezTo>
                      <a:pt x="3468220" y="1175566"/>
                      <a:pt x="3489438" y="1178714"/>
                      <a:pt x="3508513" y="1187385"/>
                    </a:cubicBezTo>
                    <a:cubicBezTo>
                      <a:pt x="3527349" y="1195947"/>
                      <a:pt x="3567551" y="1223431"/>
                      <a:pt x="3588026" y="1237081"/>
                    </a:cubicBezTo>
                    <a:lnTo>
                      <a:pt x="3647661" y="1217203"/>
                    </a:lnTo>
                    <a:cubicBezTo>
                      <a:pt x="3752977" y="1182098"/>
                      <a:pt x="3667000" y="1207701"/>
                      <a:pt x="3916017" y="1197325"/>
                    </a:cubicBezTo>
                    <a:cubicBezTo>
                      <a:pt x="3932582" y="1200638"/>
                      <a:pt x="3951657" y="1197893"/>
                      <a:pt x="3965713" y="1207264"/>
                    </a:cubicBezTo>
                    <a:cubicBezTo>
                      <a:pt x="3997940" y="1228748"/>
                      <a:pt x="3963264" y="1253691"/>
                      <a:pt x="3945835" y="1256959"/>
                    </a:cubicBezTo>
                    <a:cubicBezTo>
                      <a:pt x="3903378" y="1264920"/>
                      <a:pt x="3859696" y="1263585"/>
                      <a:pt x="3816626" y="1266898"/>
                    </a:cubicBezTo>
                    <a:cubicBezTo>
                      <a:pt x="3806687" y="1270211"/>
                      <a:pt x="3795967" y="1271750"/>
                      <a:pt x="3786809" y="1276838"/>
                    </a:cubicBezTo>
                    <a:cubicBezTo>
                      <a:pt x="3765925" y="1288440"/>
                      <a:pt x="3749839" y="1309039"/>
                      <a:pt x="3727174" y="1316594"/>
                    </a:cubicBezTo>
                    <a:cubicBezTo>
                      <a:pt x="3696054" y="1326967"/>
                      <a:pt x="3660830" y="1340402"/>
                      <a:pt x="3627783" y="1346411"/>
                    </a:cubicBezTo>
                    <a:cubicBezTo>
                      <a:pt x="3604734" y="1350602"/>
                      <a:pt x="3581400" y="1353038"/>
                      <a:pt x="3558209" y="1356351"/>
                    </a:cubicBezTo>
                    <a:cubicBezTo>
                      <a:pt x="3492742" y="1399994"/>
                      <a:pt x="3548494" y="1369772"/>
                      <a:pt x="3409122" y="1386168"/>
                    </a:cubicBezTo>
                    <a:cubicBezTo>
                      <a:pt x="3251571" y="1404703"/>
                      <a:pt x="3435969" y="1386708"/>
                      <a:pt x="3329609" y="1406046"/>
                    </a:cubicBezTo>
                    <a:cubicBezTo>
                      <a:pt x="3303329" y="1410824"/>
                      <a:pt x="3276600" y="1412672"/>
                      <a:pt x="3250096" y="1415985"/>
                    </a:cubicBezTo>
                    <a:cubicBezTo>
                      <a:pt x="3236844" y="1419298"/>
                      <a:pt x="3223423" y="1422000"/>
                      <a:pt x="3210339" y="1425925"/>
                    </a:cubicBezTo>
                    <a:cubicBezTo>
                      <a:pt x="3190269" y="1431946"/>
                      <a:pt x="3171638" y="1444893"/>
                      <a:pt x="3150704" y="1445803"/>
                    </a:cubicBezTo>
                    <a:lnTo>
                      <a:pt x="2922104" y="1455742"/>
                    </a:lnTo>
                    <a:cubicBezTo>
                      <a:pt x="2903710" y="1510924"/>
                      <a:pt x="2902226" y="1507788"/>
                      <a:pt x="2902226" y="1594890"/>
                    </a:cubicBezTo>
                    <a:cubicBezTo>
                      <a:pt x="2902226" y="1605367"/>
                      <a:pt x="2906775" y="1615723"/>
                      <a:pt x="2912165" y="1624707"/>
                    </a:cubicBezTo>
                    <a:cubicBezTo>
                      <a:pt x="2916986" y="1632742"/>
                      <a:pt x="2925418" y="1637959"/>
                      <a:pt x="2932044" y="1644585"/>
                    </a:cubicBezTo>
                    <a:cubicBezTo>
                      <a:pt x="2922105" y="1647898"/>
                      <a:pt x="2912639" y="1655682"/>
                      <a:pt x="2902226" y="1654525"/>
                    </a:cubicBezTo>
                    <a:cubicBezTo>
                      <a:pt x="2861507" y="1650001"/>
                      <a:pt x="2838019" y="1629847"/>
                      <a:pt x="2802835" y="1614768"/>
                    </a:cubicBezTo>
                    <a:cubicBezTo>
                      <a:pt x="2793205" y="1610641"/>
                      <a:pt x="2782956" y="1608142"/>
                      <a:pt x="2773017" y="1604829"/>
                    </a:cubicBezTo>
                    <a:cubicBezTo>
                      <a:pt x="2754189" y="1548342"/>
                      <a:pt x="2770486" y="1582419"/>
                      <a:pt x="2703444" y="1515377"/>
                    </a:cubicBezTo>
                    <a:lnTo>
                      <a:pt x="2683565" y="1495498"/>
                    </a:lnTo>
                    <a:cubicBezTo>
                      <a:pt x="2677018" y="1475856"/>
                      <a:pt x="2671263" y="1449876"/>
                      <a:pt x="2653748" y="1435864"/>
                    </a:cubicBezTo>
                    <a:cubicBezTo>
                      <a:pt x="2645567" y="1429319"/>
                      <a:pt x="2633870" y="1429238"/>
                      <a:pt x="2623931" y="1425925"/>
                    </a:cubicBezTo>
                    <a:cubicBezTo>
                      <a:pt x="2613992" y="1415986"/>
                      <a:pt x="2606685" y="1402393"/>
                      <a:pt x="2594113" y="1396107"/>
                    </a:cubicBezTo>
                    <a:cubicBezTo>
                      <a:pt x="2579003" y="1388552"/>
                      <a:pt x="2560908" y="1389833"/>
                      <a:pt x="2544417" y="1386168"/>
                    </a:cubicBezTo>
                    <a:cubicBezTo>
                      <a:pt x="2433862" y="1361600"/>
                      <a:pt x="2584650" y="1380934"/>
                      <a:pt x="2335696" y="1366290"/>
                    </a:cubicBezTo>
                    <a:cubicBezTo>
                      <a:pt x="2312505" y="1362977"/>
                      <a:pt x="2289094" y="1360946"/>
                      <a:pt x="2266122" y="1356351"/>
                    </a:cubicBezTo>
                    <a:cubicBezTo>
                      <a:pt x="2255848" y="1354296"/>
                      <a:pt x="2246468" y="1348952"/>
                      <a:pt x="2236304" y="1346411"/>
                    </a:cubicBezTo>
                    <a:cubicBezTo>
                      <a:pt x="2219915" y="1342314"/>
                      <a:pt x="2203230" y="1339494"/>
                      <a:pt x="2186609" y="1336472"/>
                    </a:cubicBezTo>
                    <a:cubicBezTo>
                      <a:pt x="2166782" y="1332867"/>
                      <a:pt x="2146781" y="1330247"/>
                      <a:pt x="2126974" y="1326533"/>
                    </a:cubicBezTo>
                    <a:cubicBezTo>
                      <a:pt x="2036747" y="1309616"/>
                      <a:pt x="2051240" y="1312569"/>
                      <a:pt x="1987826" y="1296716"/>
                    </a:cubicBezTo>
                    <a:cubicBezTo>
                      <a:pt x="1922284" y="1253021"/>
                      <a:pt x="1994531" y="1297408"/>
                      <a:pt x="1868557" y="1247020"/>
                    </a:cubicBezTo>
                    <a:cubicBezTo>
                      <a:pt x="1851992" y="1240394"/>
                      <a:pt x="1834819" y="1235121"/>
                      <a:pt x="1818861" y="1227142"/>
                    </a:cubicBezTo>
                    <a:cubicBezTo>
                      <a:pt x="1808177" y="1221800"/>
                      <a:pt x="1800135" y="1211700"/>
                      <a:pt x="1789044" y="1207264"/>
                    </a:cubicBezTo>
                    <a:cubicBezTo>
                      <a:pt x="1766650" y="1198306"/>
                      <a:pt x="1742661" y="1194011"/>
                      <a:pt x="1719470" y="1187385"/>
                    </a:cubicBezTo>
                    <a:cubicBezTo>
                      <a:pt x="1709531" y="1180759"/>
                      <a:pt x="1700336" y="1172849"/>
                      <a:pt x="1689652" y="1167507"/>
                    </a:cubicBezTo>
                    <a:cubicBezTo>
                      <a:pt x="1680281" y="1162822"/>
                      <a:pt x="1668016" y="1164113"/>
                      <a:pt x="1659835" y="1157568"/>
                    </a:cubicBezTo>
                    <a:cubicBezTo>
                      <a:pt x="1595609" y="1106187"/>
                      <a:pt x="1685089" y="1142796"/>
                      <a:pt x="1610139" y="1117811"/>
                    </a:cubicBezTo>
                    <a:cubicBezTo>
                      <a:pt x="1559777" y="1168176"/>
                      <a:pt x="1624950" y="1108926"/>
                      <a:pt x="1560444" y="1147629"/>
                    </a:cubicBezTo>
                    <a:cubicBezTo>
                      <a:pt x="1552409" y="1152450"/>
                      <a:pt x="1548947" y="1163316"/>
                      <a:pt x="1540565" y="1167507"/>
                    </a:cubicBezTo>
                    <a:cubicBezTo>
                      <a:pt x="1521824" y="1176877"/>
                      <a:pt x="1501259" y="1182303"/>
                      <a:pt x="1480931" y="1187385"/>
                    </a:cubicBezTo>
                    <a:cubicBezTo>
                      <a:pt x="1467679" y="1190698"/>
                      <a:pt x="1454614" y="1194881"/>
                      <a:pt x="1441174" y="1197325"/>
                    </a:cubicBezTo>
                    <a:cubicBezTo>
                      <a:pt x="1418125" y="1201516"/>
                      <a:pt x="1394754" y="1203702"/>
                      <a:pt x="1371600" y="1207264"/>
                    </a:cubicBezTo>
                    <a:cubicBezTo>
                      <a:pt x="1351682" y="1210328"/>
                      <a:pt x="1331843" y="1213890"/>
                      <a:pt x="1311965" y="1217203"/>
                    </a:cubicBezTo>
                    <a:cubicBezTo>
                      <a:pt x="1302026" y="1223829"/>
                      <a:pt x="1293737" y="1239978"/>
                      <a:pt x="1282148" y="1237081"/>
                    </a:cubicBezTo>
                    <a:cubicBezTo>
                      <a:pt x="1271984" y="1234540"/>
                      <a:pt x="1277599" y="1216248"/>
                      <a:pt x="1272209" y="1207264"/>
                    </a:cubicBezTo>
                    <a:cubicBezTo>
                      <a:pt x="1267388" y="1199229"/>
                      <a:pt x="1258185" y="1194702"/>
                      <a:pt x="1252331" y="1187385"/>
                    </a:cubicBezTo>
                    <a:cubicBezTo>
                      <a:pt x="1244869" y="1178057"/>
                      <a:pt x="1239078" y="1167507"/>
                      <a:pt x="1232452" y="1157568"/>
                    </a:cubicBezTo>
                    <a:lnTo>
                      <a:pt x="1202635" y="1068116"/>
                    </a:lnTo>
                    <a:cubicBezTo>
                      <a:pt x="1195959" y="1048087"/>
                      <a:pt x="1190481" y="1022933"/>
                      <a:pt x="1172817" y="1008481"/>
                    </a:cubicBezTo>
                    <a:cubicBezTo>
                      <a:pt x="1122103" y="966988"/>
                      <a:pt x="1103489" y="953176"/>
                      <a:pt x="1053548" y="938907"/>
                    </a:cubicBezTo>
                    <a:cubicBezTo>
                      <a:pt x="1040413" y="935154"/>
                      <a:pt x="1027043" y="932281"/>
                      <a:pt x="1013791" y="928968"/>
                    </a:cubicBezTo>
                    <a:cubicBezTo>
                      <a:pt x="916853" y="864343"/>
                      <a:pt x="1067498" y="965569"/>
                      <a:pt x="944217" y="879272"/>
                    </a:cubicBezTo>
                    <a:cubicBezTo>
                      <a:pt x="924645" y="865572"/>
                      <a:pt x="903238" y="854440"/>
                      <a:pt x="884583" y="839516"/>
                    </a:cubicBezTo>
                    <a:cubicBezTo>
                      <a:pt x="869948" y="827808"/>
                      <a:pt x="859819" y="811004"/>
                      <a:pt x="844826" y="799759"/>
                    </a:cubicBezTo>
                    <a:cubicBezTo>
                      <a:pt x="816520" y="778530"/>
                      <a:pt x="765558" y="768592"/>
                      <a:pt x="735496" y="760003"/>
                    </a:cubicBezTo>
                    <a:cubicBezTo>
                      <a:pt x="705679" y="740125"/>
                      <a:pt x="680810" y="709059"/>
                      <a:pt x="646044" y="700368"/>
                    </a:cubicBezTo>
                    <a:cubicBezTo>
                      <a:pt x="582888" y="684579"/>
                      <a:pt x="619422" y="694182"/>
                      <a:pt x="536713" y="670551"/>
                    </a:cubicBezTo>
                    <a:cubicBezTo>
                      <a:pt x="523461" y="657299"/>
                      <a:pt x="511950" y="642039"/>
                      <a:pt x="496957" y="630794"/>
                    </a:cubicBezTo>
                    <a:cubicBezTo>
                      <a:pt x="468454" y="609417"/>
                      <a:pt x="449934" y="610260"/>
                      <a:pt x="417444" y="600977"/>
                    </a:cubicBezTo>
                    <a:cubicBezTo>
                      <a:pt x="407370" y="598099"/>
                      <a:pt x="397565" y="594351"/>
                      <a:pt x="387626" y="591038"/>
                    </a:cubicBezTo>
                    <a:cubicBezTo>
                      <a:pt x="337264" y="540673"/>
                      <a:pt x="402437" y="599923"/>
                      <a:pt x="337931" y="561220"/>
                    </a:cubicBezTo>
                    <a:cubicBezTo>
                      <a:pt x="329896" y="556399"/>
                      <a:pt x="325369" y="547196"/>
                      <a:pt x="318052" y="541342"/>
                    </a:cubicBezTo>
                    <a:cubicBezTo>
                      <a:pt x="308724" y="533880"/>
                      <a:pt x="297563" y="528926"/>
                      <a:pt x="288235" y="521464"/>
                    </a:cubicBezTo>
                    <a:cubicBezTo>
                      <a:pt x="280918" y="515610"/>
                      <a:pt x="276738" y="505776"/>
                      <a:pt x="268357" y="501585"/>
                    </a:cubicBezTo>
                    <a:cubicBezTo>
                      <a:pt x="268354" y="501583"/>
                      <a:pt x="193814" y="476738"/>
                      <a:pt x="178904" y="471768"/>
                    </a:cubicBezTo>
                    <a:lnTo>
                      <a:pt x="149087" y="461829"/>
                    </a:lnTo>
                    <a:cubicBezTo>
                      <a:pt x="142461" y="448577"/>
                      <a:pt x="139686" y="432549"/>
                      <a:pt x="129209" y="422072"/>
                    </a:cubicBezTo>
                    <a:cubicBezTo>
                      <a:pt x="121801" y="414664"/>
                      <a:pt x="108488" y="417331"/>
                      <a:pt x="99391" y="412133"/>
                    </a:cubicBezTo>
                    <a:cubicBezTo>
                      <a:pt x="85009" y="403915"/>
                      <a:pt x="73206" y="391815"/>
                      <a:pt x="59635" y="382316"/>
                    </a:cubicBezTo>
                    <a:cubicBezTo>
                      <a:pt x="40063" y="368615"/>
                      <a:pt x="19878" y="355811"/>
                      <a:pt x="0" y="342559"/>
                    </a:cubicBezTo>
                    <a:cubicBezTo>
                      <a:pt x="3313" y="322681"/>
                      <a:pt x="6875" y="302843"/>
                      <a:pt x="9939" y="282925"/>
                    </a:cubicBezTo>
                    <a:cubicBezTo>
                      <a:pt x="13501" y="259771"/>
                      <a:pt x="15284" y="236323"/>
                      <a:pt x="19878" y="213351"/>
                    </a:cubicBezTo>
                    <a:cubicBezTo>
                      <a:pt x="23322" y="196128"/>
                      <a:pt x="30868" y="171724"/>
                      <a:pt x="49696" y="163655"/>
                    </a:cubicBezTo>
                    <a:cubicBezTo>
                      <a:pt x="65223" y="157001"/>
                      <a:pt x="82900" y="157381"/>
                      <a:pt x="99391" y="153716"/>
                    </a:cubicBezTo>
                    <a:cubicBezTo>
                      <a:pt x="112726" y="150753"/>
                      <a:pt x="125647" y="145854"/>
                      <a:pt x="139148" y="143777"/>
                    </a:cubicBezTo>
                    <a:cubicBezTo>
                      <a:pt x="168800" y="139215"/>
                      <a:pt x="198783" y="137151"/>
                      <a:pt x="228600" y="133838"/>
                    </a:cubicBezTo>
                    <a:cubicBezTo>
                      <a:pt x="239378" y="101504"/>
                      <a:pt x="233172" y="99780"/>
                      <a:pt x="268357" y="84142"/>
                    </a:cubicBezTo>
                    <a:cubicBezTo>
                      <a:pt x="287504" y="75632"/>
                      <a:pt x="327991" y="64264"/>
                      <a:pt x="327991" y="64264"/>
                    </a:cubicBezTo>
                    <a:cubicBezTo>
                      <a:pt x="360952" y="75251"/>
                      <a:pt x="319708" y="72547"/>
                      <a:pt x="318052" y="74203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alphaModFix amt="44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503353" y="1600186"/>
              <a:ext cx="290217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1469A2"/>
                  </a:solidFill>
                </a:rPr>
                <a:t>I-Corps</a:t>
              </a:r>
              <a:r>
                <a:rPr lang="en-US" sz="2400" baseline="30000" dirty="0" smtClean="0">
                  <a:solidFill>
                    <a:srgbClr val="1469A2"/>
                  </a:solidFill>
                  <a:sym typeface="Symbol"/>
                </a:rPr>
                <a:t></a:t>
              </a:r>
              <a:r>
                <a:rPr lang="en-US" sz="2400" baseline="30000" dirty="0" smtClean="0">
                  <a:solidFill>
                    <a:srgbClr val="1469A2"/>
                  </a:solidFill>
                </a:rPr>
                <a:t> </a:t>
              </a:r>
              <a:r>
                <a:rPr lang="en-US" sz="2400" dirty="0" smtClean="0">
                  <a:solidFill>
                    <a:srgbClr val="1469A2"/>
                  </a:solidFill>
                </a:rPr>
                <a:t>Nodes</a:t>
              </a:r>
              <a:r>
                <a:rPr lang="en-US" sz="2000" dirty="0" smtClean="0">
                  <a:solidFill>
                    <a:srgbClr val="1469A2"/>
                  </a:solidFill>
                </a:rPr>
                <a:t> (5)</a:t>
              </a:r>
              <a:endParaRPr lang="en-US" sz="2000" dirty="0">
                <a:solidFill>
                  <a:srgbClr val="1469A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34760" y="2454397"/>
              <a:ext cx="2770769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1469A2"/>
                  </a:solidFill>
                </a:rPr>
                <a:t>I-Corps</a:t>
              </a:r>
              <a:r>
                <a:rPr lang="en-US" sz="2400" baseline="30000" dirty="0">
                  <a:solidFill>
                    <a:srgbClr val="1469A2"/>
                  </a:solidFill>
                  <a:sym typeface="Symbol"/>
                </a:rPr>
                <a:t></a:t>
              </a:r>
              <a:r>
                <a:rPr lang="en-US" sz="2400" dirty="0" smtClean="0">
                  <a:solidFill>
                    <a:srgbClr val="1469A2"/>
                  </a:solidFill>
                </a:rPr>
                <a:t> Sites</a:t>
              </a:r>
              <a:r>
                <a:rPr lang="en-US" sz="2000" dirty="0" smtClean="0">
                  <a:solidFill>
                    <a:srgbClr val="1469A2"/>
                  </a:solidFill>
                </a:rPr>
                <a:t> (4)</a:t>
              </a:r>
              <a:r>
                <a:rPr lang="en-US" sz="2400" dirty="0" smtClean="0">
                  <a:solidFill>
                    <a:srgbClr val="1469A2"/>
                  </a:solidFill>
                </a:rPr>
                <a:t>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3444" y="4184087"/>
              <a:ext cx="3278440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1469A2"/>
                  </a:solidFill>
                </a:rPr>
                <a:t>I-Corps</a:t>
              </a:r>
              <a:r>
                <a:rPr lang="en-US" sz="2400" baseline="30000" dirty="0">
                  <a:solidFill>
                    <a:srgbClr val="1469A2"/>
                  </a:solidFill>
                  <a:sym typeface="Symbol"/>
                </a:rPr>
                <a:t></a:t>
              </a:r>
              <a:r>
                <a:rPr lang="en-US" sz="2400" dirty="0" smtClean="0">
                  <a:solidFill>
                    <a:srgbClr val="1469A2"/>
                  </a:solidFill>
                </a:rPr>
                <a:t> Teams </a:t>
              </a:r>
              <a:r>
                <a:rPr lang="en-US" sz="2000" dirty="0" smtClean="0">
                  <a:solidFill>
                    <a:srgbClr val="1469A2"/>
                  </a:solidFill>
                </a:rPr>
                <a:t>(&gt;300) </a:t>
              </a:r>
              <a:endParaRPr lang="en-US" sz="2000" dirty="0">
                <a:solidFill>
                  <a:srgbClr val="1469A2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61711" y="3310407"/>
              <a:ext cx="354381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1469A2"/>
                  </a:solidFill>
                </a:rPr>
                <a:t>I-Corps</a:t>
              </a:r>
              <a:r>
                <a:rPr lang="en-US" sz="2400" baseline="30000" dirty="0">
                  <a:solidFill>
                    <a:srgbClr val="1469A2"/>
                  </a:solidFill>
                  <a:sym typeface="Symbol"/>
                </a:rPr>
                <a:t></a:t>
              </a:r>
              <a:r>
                <a:rPr lang="en-US" sz="2400" dirty="0" smtClean="0">
                  <a:solidFill>
                    <a:srgbClr val="1469A2"/>
                  </a:solidFill>
                </a:rPr>
                <a:t> Mentors</a:t>
              </a:r>
              <a:r>
                <a:rPr lang="en-US" sz="2400" dirty="0">
                  <a:solidFill>
                    <a:srgbClr val="1469A2"/>
                  </a:solidFill>
                </a:rPr>
                <a:t> </a:t>
              </a:r>
              <a:r>
                <a:rPr lang="en-US" sz="2000" dirty="0">
                  <a:solidFill>
                    <a:srgbClr val="1469A2"/>
                  </a:solidFill>
                </a:rPr>
                <a:t>(</a:t>
              </a:r>
              <a:r>
                <a:rPr lang="en-US" sz="2000" dirty="0" smtClean="0">
                  <a:solidFill>
                    <a:srgbClr val="1469A2"/>
                  </a:solidFill>
                </a:rPr>
                <a:t>&gt;250)</a:t>
              </a:r>
              <a:endParaRPr lang="en-US" sz="2400" dirty="0">
                <a:solidFill>
                  <a:srgbClr val="1469A2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755724" y="1291665"/>
              <a:ext cx="3869262" cy="1573840"/>
              <a:chOff x="3291996" y="762000"/>
              <a:chExt cx="4861404" cy="2079231"/>
            </a:xfrm>
          </p:grpSpPr>
          <p:pic>
            <p:nvPicPr>
              <p:cNvPr id="5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91996" y="762000"/>
                <a:ext cx="4861404" cy="2079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952500" dist="38100" algn="tl" rotWithShape="0">
                  <a:prstClr val="black">
                    <a:alpha val="50000"/>
                  </a:prstClr>
                </a:outerShdw>
              </a:effectLst>
              <a:scene3d>
                <a:camera prst="isometricOffAxis2Top">
                  <a:rot lat="18043690" lon="926782" rev="20356869"/>
                </a:camera>
                <a:lightRig rig="threePt" dir="t"/>
              </a:scene3d>
              <a:sp3d>
                <a:bevelT w="184150" prst="coolSlant"/>
              </a:sp3d>
            </p:spPr>
          </p:pic>
          <p:sp>
            <p:nvSpPr>
              <p:cNvPr id="7" name="Oval 6"/>
              <p:cNvSpPr/>
              <p:nvPr/>
            </p:nvSpPr>
            <p:spPr>
              <a:xfrm>
                <a:off x="6248400" y="1600200"/>
                <a:ext cx="228600" cy="152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505200" y="1295400"/>
                <a:ext cx="228600" cy="152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705600" y="1981200"/>
                <a:ext cx="228600" cy="152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543800" y="1752600"/>
                <a:ext cx="228600" cy="152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029200" y="1752600"/>
                <a:ext cx="228600" cy="152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962400" y="1143000"/>
                <a:ext cx="228600" cy="152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12" idx="4"/>
                <a:endCxn id="11" idx="0"/>
              </p:cNvCxnSpPr>
              <p:nvPr/>
            </p:nvCxnSpPr>
            <p:spPr>
              <a:xfrm>
                <a:off x="4076700" y="1295400"/>
                <a:ext cx="106680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1" idx="2"/>
                <a:endCxn id="8" idx="6"/>
              </p:cNvCxnSpPr>
              <p:nvPr/>
            </p:nvCxnSpPr>
            <p:spPr>
              <a:xfrm flipH="1" flipV="1">
                <a:off x="3733800" y="1371600"/>
                <a:ext cx="129540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0"/>
                <a:endCxn id="7" idx="2"/>
              </p:cNvCxnSpPr>
              <p:nvPr/>
            </p:nvCxnSpPr>
            <p:spPr>
              <a:xfrm>
                <a:off x="3619500" y="1295400"/>
                <a:ext cx="262890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2" idx="6"/>
                <a:endCxn id="9" idx="2"/>
              </p:cNvCxnSpPr>
              <p:nvPr/>
            </p:nvCxnSpPr>
            <p:spPr>
              <a:xfrm>
                <a:off x="4191000" y="1219200"/>
                <a:ext cx="25146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1" idx="6"/>
                <a:endCxn id="7" idx="3"/>
              </p:cNvCxnSpPr>
              <p:nvPr/>
            </p:nvCxnSpPr>
            <p:spPr>
              <a:xfrm flipV="1">
                <a:off x="5257800" y="1730282"/>
                <a:ext cx="1024078" cy="98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9" idx="6"/>
                <a:endCxn id="10" idx="2"/>
              </p:cNvCxnSpPr>
              <p:nvPr/>
            </p:nvCxnSpPr>
            <p:spPr>
              <a:xfrm flipV="1">
                <a:off x="6934200" y="1828800"/>
                <a:ext cx="609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7" idx="4"/>
                <a:endCxn id="9" idx="0"/>
              </p:cNvCxnSpPr>
              <p:nvPr/>
            </p:nvCxnSpPr>
            <p:spPr>
              <a:xfrm>
                <a:off x="6362700" y="1752600"/>
                <a:ext cx="4572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0" idx="2"/>
                <a:endCxn id="7" idx="6"/>
              </p:cNvCxnSpPr>
              <p:nvPr/>
            </p:nvCxnSpPr>
            <p:spPr>
              <a:xfrm flipH="1" flipV="1">
                <a:off x="6477000" y="1676400"/>
                <a:ext cx="10668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1" idx="5"/>
              </p:cNvCxnSpPr>
              <p:nvPr/>
            </p:nvCxnSpPr>
            <p:spPr>
              <a:xfrm>
                <a:off x="5224322" y="1882682"/>
                <a:ext cx="1405078" cy="174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4953000" y="1371600"/>
                <a:ext cx="228600" cy="152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267200" y="1676400"/>
                <a:ext cx="228600" cy="152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44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stCxn id="8" idx="4"/>
                <a:endCxn id="54" idx="1"/>
              </p:cNvCxnSpPr>
              <p:nvPr/>
            </p:nvCxnSpPr>
            <p:spPr>
              <a:xfrm>
                <a:off x="3619500" y="1447800"/>
                <a:ext cx="681178" cy="2509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4" idx="7"/>
                <a:endCxn id="22" idx="3"/>
              </p:cNvCxnSpPr>
              <p:nvPr/>
            </p:nvCxnSpPr>
            <p:spPr>
              <a:xfrm flipV="1">
                <a:off x="4462322" y="1501682"/>
                <a:ext cx="524156" cy="1970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5" idx="7"/>
              </p:cNvCxnSpPr>
              <p:nvPr/>
            </p:nvCxnSpPr>
            <p:spPr>
              <a:xfrm flipV="1">
                <a:off x="7571126" y="1828800"/>
                <a:ext cx="338278" cy="3271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4513129" y="2272197"/>
              <a:ext cx="3869262" cy="1689196"/>
              <a:chOff x="2987196" y="1981200"/>
              <a:chExt cx="4861404" cy="2231631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87196" y="2133600"/>
                <a:ext cx="4861404" cy="20792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2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698500" dist="38100" dir="2700000" algn="tl" rotWithShape="0">
                  <a:prstClr val="black">
                    <a:alpha val="50000"/>
                  </a:prstClr>
                </a:outerShdw>
              </a:effectLst>
              <a:scene3d>
                <a:camera prst="isometricOffAxis2Top">
                  <a:rot lat="18204804" lon="1997326" rev="18955740"/>
                </a:camera>
                <a:lightRig rig="threePt" dir="t"/>
              </a:scene3d>
              <a:sp3d>
                <a:bevelT w="184150" prst="coolSlant"/>
              </a:sp3d>
            </p:spPr>
          </p:pic>
          <p:sp>
            <p:nvSpPr>
              <p:cNvPr id="23" name="5-Point Star 22"/>
              <p:cNvSpPr/>
              <p:nvPr/>
            </p:nvSpPr>
            <p:spPr>
              <a:xfrm>
                <a:off x="4419600" y="29499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4572000" y="31023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4724400" y="26451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5-Point Star 25"/>
              <p:cNvSpPr/>
              <p:nvPr/>
            </p:nvSpPr>
            <p:spPr>
              <a:xfrm>
                <a:off x="4724400" y="29499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5-Point Star 37"/>
              <p:cNvSpPr/>
              <p:nvPr/>
            </p:nvSpPr>
            <p:spPr>
              <a:xfrm>
                <a:off x="5715000" y="28737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5-Point Star 40"/>
              <p:cNvSpPr/>
              <p:nvPr/>
            </p:nvSpPr>
            <p:spPr>
              <a:xfrm>
                <a:off x="5257800" y="30261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5410200" y="27975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5-Point Star 42"/>
              <p:cNvSpPr/>
              <p:nvPr/>
            </p:nvSpPr>
            <p:spPr>
              <a:xfrm>
                <a:off x="3962400" y="23403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5-Point Star 43"/>
              <p:cNvSpPr/>
              <p:nvPr/>
            </p:nvSpPr>
            <p:spPr>
              <a:xfrm>
                <a:off x="4114800" y="24927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5-Point Star 44"/>
              <p:cNvSpPr/>
              <p:nvPr/>
            </p:nvSpPr>
            <p:spPr>
              <a:xfrm>
                <a:off x="3962400" y="27213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5-Point Star 45"/>
              <p:cNvSpPr/>
              <p:nvPr/>
            </p:nvSpPr>
            <p:spPr>
              <a:xfrm>
                <a:off x="3352800" y="24927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5-Point Star 46"/>
              <p:cNvSpPr/>
              <p:nvPr/>
            </p:nvSpPr>
            <p:spPr>
              <a:xfrm>
                <a:off x="3505200" y="23403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5-Point Star 47"/>
              <p:cNvSpPr/>
              <p:nvPr/>
            </p:nvSpPr>
            <p:spPr>
              <a:xfrm>
                <a:off x="3657600" y="22641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5-Point Star 48"/>
              <p:cNvSpPr/>
              <p:nvPr/>
            </p:nvSpPr>
            <p:spPr>
              <a:xfrm>
                <a:off x="3733800" y="2568969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010400" y="2133600"/>
                <a:ext cx="228600" cy="152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44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>
                <a:stCxn id="55" idx="1"/>
                <a:endCxn id="9" idx="6"/>
              </p:cNvCxnSpPr>
              <p:nvPr/>
            </p:nvCxnSpPr>
            <p:spPr>
              <a:xfrm flipH="1" flipV="1">
                <a:off x="6934200" y="1981200"/>
                <a:ext cx="109678" cy="174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3889199" y="4290938"/>
              <a:ext cx="3869262" cy="1573840"/>
              <a:chOff x="2035483" y="4629970"/>
              <a:chExt cx="4861404" cy="2079231"/>
            </a:xfrm>
          </p:grpSpPr>
          <p:pic>
            <p:nvPicPr>
              <p:cNvPr id="56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92152">
                <a:off x="2035483" y="4629970"/>
                <a:ext cx="4861404" cy="2079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23900" dist="406400" dir="5280000" algn="tl" rotWithShape="0">
                  <a:prstClr val="black">
                    <a:alpha val="50000"/>
                  </a:prstClr>
                </a:outerShdw>
              </a:effectLst>
              <a:scene3d>
                <a:camera prst="isometricOffAxis2Top">
                  <a:rot lat="18670199" lon="2679049" rev="18543219"/>
                </a:camera>
                <a:lightRig rig="threePt" dir="t"/>
              </a:scene3d>
              <a:sp3d>
                <a:bevelT w="190500" prst="coolSlant"/>
              </a:sp3d>
            </p:spPr>
          </p:pic>
          <p:sp>
            <p:nvSpPr>
              <p:cNvPr id="57" name="Freeform 56"/>
              <p:cNvSpPr/>
              <p:nvPr/>
            </p:nvSpPr>
            <p:spPr>
              <a:xfrm>
                <a:off x="2483913" y="4721854"/>
                <a:ext cx="4254490" cy="1755146"/>
              </a:xfrm>
              <a:custGeom>
                <a:avLst/>
                <a:gdLst>
                  <a:gd name="connsiteX0" fmla="*/ 318052 w 3997940"/>
                  <a:gd name="connsiteY0" fmla="*/ 74203 h 1655682"/>
                  <a:gd name="connsiteX1" fmla="*/ 318052 w 3997940"/>
                  <a:gd name="connsiteY1" fmla="*/ 74203 h 1655682"/>
                  <a:gd name="connsiteX2" fmla="*/ 735496 w 3997940"/>
                  <a:gd name="connsiteY2" fmla="*/ 64264 h 1655682"/>
                  <a:gd name="connsiteX3" fmla="*/ 646044 w 3997940"/>
                  <a:gd name="connsiteY3" fmla="*/ 54325 h 1655682"/>
                  <a:gd name="connsiteX4" fmla="*/ 626165 w 3997940"/>
                  <a:gd name="connsiteY4" fmla="*/ 34446 h 1655682"/>
                  <a:gd name="connsiteX5" fmla="*/ 735496 w 3997940"/>
                  <a:gd name="connsiteY5" fmla="*/ 4629 h 1655682"/>
                  <a:gd name="connsiteX6" fmla="*/ 924339 w 3997940"/>
                  <a:gd name="connsiteY6" fmla="*/ 44385 h 1655682"/>
                  <a:gd name="connsiteX7" fmla="*/ 954157 w 3997940"/>
                  <a:gd name="connsiteY7" fmla="*/ 54325 h 1655682"/>
                  <a:gd name="connsiteX8" fmla="*/ 1083365 w 3997940"/>
                  <a:gd name="connsiteY8" fmla="*/ 74203 h 1655682"/>
                  <a:gd name="connsiteX9" fmla="*/ 1162878 w 3997940"/>
                  <a:gd name="connsiteY9" fmla="*/ 94081 h 1655682"/>
                  <a:gd name="connsiteX10" fmla="*/ 1182757 w 3997940"/>
                  <a:gd name="connsiteY10" fmla="*/ 153716 h 1655682"/>
                  <a:gd name="connsiteX11" fmla="*/ 1222513 w 3997940"/>
                  <a:gd name="connsiteY11" fmla="*/ 173594 h 1655682"/>
                  <a:gd name="connsiteX12" fmla="*/ 1282148 w 3997940"/>
                  <a:gd name="connsiteY12" fmla="*/ 183533 h 1655682"/>
                  <a:gd name="connsiteX13" fmla="*/ 1351722 w 3997940"/>
                  <a:gd name="connsiteY13" fmla="*/ 203411 h 1655682"/>
                  <a:gd name="connsiteX14" fmla="*/ 1391478 w 3997940"/>
                  <a:gd name="connsiteY14" fmla="*/ 223290 h 1655682"/>
                  <a:gd name="connsiteX15" fmla="*/ 1421296 w 3997940"/>
                  <a:gd name="connsiteY15" fmla="*/ 243168 h 1655682"/>
                  <a:gd name="connsiteX16" fmla="*/ 1510748 w 3997940"/>
                  <a:gd name="connsiteY16" fmla="*/ 272985 h 1655682"/>
                  <a:gd name="connsiteX17" fmla="*/ 1580322 w 3997940"/>
                  <a:gd name="connsiteY17" fmla="*/ 302803 h 1655682"/>
                  <a:gd name="connsiteX18" fmla="*/ 1630017 w 3997940"/>
                  <a:gd name="connsiteY18" fmla="*/ 322681 h 1655682"/>
                  <a:gd name="connsiteX19" fmla="*/ 1739348 w 3997940"/>
                  <a:gd name="connsiteY19" fmla="*/ 362438 h 1655682"/>
                  <a:gd name="connsiteX20" fmla="*/ 1918252 w 3997940"/>
                  <a:gd name="connsiteY20" fmla="*/ 392255 h 1655682"/>
                  <a:gd name="connsiteX21" fmla="*/ 1987826 w 3997940"/>
                  <a:gd name="connsiteY21" fmla="*/ 412133 h 1655682"/>
                  <a:gd name="connsiteX22" fmla="*/ 2047461 w 3997940"/>
                  <a:gd name="connsiteY22" fmla="*/ 441951 h 1655682"/>
                  <a:gd name="connsiteX23" fmla="*/ 2107096 w 3997940"/>
                  <a:gd name="connsiteY23" fmla="*/ 471768 h 1655682"/>
                  <a:gd name="connsiteX24" fmla="*/ 2156791 w 3997940"/>
                  <a:gd name="connsiteY24" fmla="*/ 511525 h 1655682"/>
                  <a:gd name="connsiteX25" fmla="*/ 2186609 w 3997940"/>
                  <a:gd name="connsiteY25" fmla="*/ 531403 h 1655682"/>
                  <a:gd name="connsiteX26" fmla="*/ 2345635 w 3997940"/>
                  <a:gd name="connsiteY26" fmla="*/ 571159 h 1655682"/>
                  <a:gd name="connsiteX27" fmla="*/ 2395331 w 3997940"/>
                  <a:gd name="connsiteY27" fmla="*/ 610916 h 1655682"/>
                  <a:gd name="connsiteX28" fmla="*/ 2425148 w 3997940"/>
                  <a:gd name="connsiteY28" fmla="*/ 630794 h 1655682"/>
                  <a:gd name="connsiteX29" fmla="*/ 2504661 w 3997940"/>
                  <a:gd name="connsiteY29" fmla="*/ 660611 h 1655682"/>
                  <a:gd name="connsiteX30" fmla="*/ 2594113 w 3997940"/>
                  <a:gd name="connsiteY30" fmla="*/ 680490 h 1655682"/>
                  <a:gd name="connsiteX31" fmla="*/ 2623931 w 3997940"/>
                  <a:gd name="connsiteY31" fmla="*/ 690429 h 1655682"/>
                  <a:gd name="connsiteX32" fmla="*/ 2673626 w 3997940"/>
                  <a:gd name="connsiteY32" fmla="*/ 720246 h 1655682"/>
                  <a:gd name="connsiteX33" fmla="*/ 2693504 w 3997940"/>
                  <a:gd name="connsiteY33" fmla="*/ 740125 h 1655682"/>
                  <a:gd name="connsiteX34" fmla="*/ 2683565 w 3997940"/>
                  <a:gd name="connsiteY34" fmla="*/ 869333 h 1655682"/>
                  <a:gd name="connsiteX35" fmla="*/ 2723322 w 3997940"/>
                  <a:gd name="connsiteY35" fmla="*/ 879272 h 1655682"/>
                  <a:gd name="connsiteX36" fmla="*/ 2792896 w 3997940"/>
                  <a:gd name="connsiteY36" fmla="*/ 899151 h 1655682"/>
                  <a:gd name="connsiteX37" fmla="*/ 2792896 w 3997940"/>
                  <a:gd name="connsiteY37" fmla="*/ 978664 h 1655682"/>
                  <a:gd name="connsiteX38" fmla="*/ 2773017 w 3997940"/>
                  <a:gd name="connsiteY38" fmla="*/ 1038298 h 1655682"/>
                  <a:gd name="connsiteX39" fmla="*/ 2812774 w 3997940"/>
                  <a:gd name="connsiteY39" fmla="*/ 1078055 h 1655682"/>
                  <a:gd name="connsiteX40" fmla="*/ 2932044 w 3997940"/>
                  <a:gd name="connsiteY40" fmla="*/ 1058177 h 1655682"/>
                  <a:gd name="connsiteX41" fmla="*/ 3041374 w 3997940"/>
                  <a:gd name="connsiteY41" fmla="*/ 1068116 h 1655682"/>
                  <a:gd name="connsiteX42" fmla="*/ 3071191 w 3997940"/>
                  <a:gd name="connsiteY42" fmla="*/ 1078055 h 1655682"/>
                  <a:gd name="connsiteX43" fmla="*/ 3150704 w 3997940"/>
                  <a:gd name="connsiteY43" fmla="*/ 1087994 h 1655682"/>
                  <a:gd name="connsiteX44" fmla="*/ 3170583 w 3997940"/>
                  <a:gd name="connsiteY44" fmla="*/ 1107872 h 1655682"/>
                  <a:gd name="connsiteX45" fmla="*/ 3200400 w 3997940"/>
                  <a:gd name="connsiteY45" fmla="*/ 1117811 h 1655682"/>
                  <a:gd name="connsiteX46" fmla="*/ 3329609 w 3997940"/>
                  <a:gd name="connsiteY46" fmla="*/ 1127751 h 1655682"/>
                  <a:gd name="connsiteX47" fmla="*/ 3448878 w 3997940"/>
                  <a:gd name="connsiteY47" fmla="*/ 1167507 h 1655682"/>
                  <a:gd name="connsiteX48" fmla="*/ 3508513 w 3997940"/>
                  <a:gd name="connsiteY48" fmla="*/ 1187385 h 1655682"/>
                  <a:gd name="connsiteX49" fmla="*/ 3588026 w 3997940"/>
                  <a:gd name="connsiteY49" fmla="*/ 1237081 h 1655682"/>
                  <a:gd name="connsiteX50" fmla="*/ 3647661 w 3997940"/>
                  <a:gd name="connsiteY50" fmla="*/ 1217203 h 1655682"/>
                  <a:gd name="connsiteX51" fmla="*/ 3916017 w 3997940"/>
                  <a:gd name="connsiteY51" fmla="*/ 1197325 h 1655682"/>
                  <a:gd name="connsiteX52" fmla="*/ 3965713 w 3997940"/>
                  <a:gd name="connsiteY52" fmla="*/ 1207264 h 1655682"/>
                  <a:gd name="connsiteX53" fmla="*/ 3945835 w 3997940"/>
                  <a:gd name="connsiteY53" fmla="*/ 1256959 h 1655682"/>
                  <a:gd name="connsiteX54" fmla="*/ 3816626 w 3997940"/>
                  <a:gd name="connsiteY54" fmla="*/ 1266898 h 1655682"/>
                  <a:gd name="connsiteX55" fmla="*/ 3786809 w 3997940"/>
                  <a:gd name="connsiteY55" fmla="*/ 1276838 h 1655682"/>
                  <a:gd name="connsiteX56" fmla="*/ 3727174 w 3997940"/>
                  <a:gd name="connsiteY56" fmla="*/ 1316594 h 1655682"/>
                  <a:gd name="connsiteX57" fmla="*/ 3627783 w 3997940"/>
                  <a:gd name="connsiteY57" fmla="*/ 1346411 h 1655682"/>
                  <a:gd name="connsiteX58" fmla="*/ 3558209 w 3997940"/>
                  <a:gd name="connsiteY58" fmla="*/ 1356351 h 1655682"/>
                  <a:gd name="connsiteX59" fmla="*/ 3409122 w 3997940"/>
                  <a:gd name="connsiteY59" fmla="*/ 1386168 h 1655682"/>
                  <a:gd name="connsiteX60" fmla="*/ 3329609 w 3997940"/>
                  <a:gd name="connsiteY60" fmla="*/ 1406046 h 1655682"/>
                  <a:gd name="connsiteX61" fmla="*/ 3250096 w 3997940"/>
                  <a:gd name="connsiteY61" fmla="*/ 1415985 h 1655682"/>
                  <a:gd name="connsiteX62" fmla="*/ 3210339 w 3997940"/>
                  <a:gd name="connsiteY62" fmla="*/ 1425925 h 1655682"/>
                  <a:gd name="connsiteX63" fmla="*/ 3150704 w 3997940"/>
                  <a:gd name="connsiteY63" fmla="*/ 1445803 h 1655682"/>
                  <a:gd name="connsiteX64" fmla="*/ 2922104 w 3997940"/>
                  <a:gd name="connsiteY64" fmla="*/ 1455742 h 1655682"/>
                  <a:gd name="connsiteX65" fmla="*/ 2902226 w 3997940"/>
                  <a:gd name="connsiteY65" fmla="*/ 1594890 h 1655682"/>
                  <a:gd name="connsiteX66" fmla="*/ 2912165 w 3997940"/>
                  <a:gd name="connsiteY66" fmla="*/ 1624707 h 1655682"/>
                  <a:gd name="connsiteX67" fmla="*/ 2932044 w 3997940"/>
                  <a:gd name="connsiteY67" fmla="*/ 1644585 h 1655682"/>
                  <a:gd name="connsiteX68" fmla="*/ 2902226 w 3997940"/>
                  <a:gd name="connsiteY68" fmla="*/ 1654525 h 1655682"/>
                  <a:gd name="connsiteX69" fmla="*/ 2802835 w 3997940"/>
                  <a:gd name="connsiteY69" fmla="*/ 1614768 h 1655682"/>
                  <a:gd name="connsiteX70" fmla="*/ 2773017 w 3997940"/>
                  <a:gd name="connsiteY70" fmla="*/ 1604829 h 1655682"/>
                  <a:gd name="connsiteX71" fmla="*/ 2703444 w 3997940"/>
                  <a:gd name="connsiteY71" fmla="*/ 1515377 h 1655682"/>
                  <a:gd name="connsiteX72" fmla="*/ 2683565 w 3997940"/>
                  <a:gd name="connsiteY72" fmla="*/ 1495498 h 1655682"/>
                  <a:gd name="connsiteX73" fmla="*/ 2653748 w 3997940"/>
                  <a:gd name="connsiteY73" fmla="*/ 1435864 h 1655682"/>
                  <a:gd name="connsiteX74" fmla="*/ 2623931 w 3997940"/>
                  <a:gd name="connsiteY74" fmla="*/ 1425925 h 1655682"/>
                  <a:gd name="connsiteX75" fmla="*/ 2594113 w 3997940"/>
                  <a:gd name="connsiteY75" fmla="*/ 1396107 h 1655682"/>
                  <a:gd name="connsiteX76" fmla="*/ 2544417 w 3997940"/>
                  <a:gd name="connsiteY76" fmla="*/ 1386168 h 1655682"/>
                  <a:gd name="connsiteX77" fmla="*/ 2335696 w 3997940"/>
                  <a:gd name="connsiteY77" fmla="*/ 1366290 h 1655682"/>
                  <a:gd name="connsiteX78" fmla="*/ 2266122 w 3997940"/>
                  <a:gd name="connsiteY78" fmla="*/ 1356351 h 1655682"/>
                  <a:gd name="connsiteX79" fmla="*/ 2236304 w 3997940"/>
                  <a:gd name="connsiteY79" fmla="*/ 1346411 h 1655682"/>
                  <a:gd name="connsiteX80" fmla="*/ 2186609 w 3997940"/>
                  <a:gd name="connsiteY80" fmla="*/ 1336472 h 1655682"/>
                  <a:gd name="connsiteX81" fmla="*/ 2126974 w 3997940"/>
                  <a:gd name="connsiteY81" fmla="*/ 1326533 h 1655682"/>
                  <a:gd name="connsiteX82" fmla="*/ 1987826 w 3997940"/>
                  <a:gd name="connsiteY82" fmla="*/ 1296716 h 1655682"/>
                  <a:gd name="connsiteX83" fmla="*/ 1868557 w 3997940"/>
                  <a:gd name="connsiteY83" fmla="*/ 1247020 h 1655682"/>
                  <a:gd name="connsiteX84" fmla="*/ 1818861 w 3997940"/>
                  <a:gd name="connsiteY84" fmla="*/ 1227142 h 1655682"/>
                  <a:gd name="connsiteX85" fmla="*/ 1789044 w 3997940"/>
                  <a:gd name="connsiteY85" fmla="*/ 1207264 h 1655682"/>
                  <a:gd name="connsiteX86" fmla="*/ 1719470 w 3997940"/>
                  <a:gd name="connsiteY86" fmla="*/ 1187385 h 1655682"/>
                  <a:gd name="connsiteX87" fmla="*/ 1689652 w 3997940"/>
                  <a:gd name="connsiteY87" fmla="*/ 1167507 h 1655682"/>
                  <a:gd name="connsiteX88" fmla="*/ 1659835 w 3997940"/>
                  <a:gd name="connsiteY88" fmla="*/ 1157568 h 1655682"/>
                  <a:gd name="connsiteX89" fmla="*/ 1610139 w 3997940"/>
                  <a:gd name="connsiteY89" fmla="*/ 1117811 h 1655682"/>
                  <a:gd name="connsiteX90" fmla="*/ 1560444 w 3997940"/>
                  <a:gd name="connsiteY90" fmla="*/ 1147629 h 1655682"/>
                  <a:gd name="connsiteX91" fmla="*/ 1540565 w 3997940"/>
                  <a:gd name="connsiteY91" fmla="*/ 1167507 h 1655682"/>
                  <a:gd name="connsiteX92" fmla="*/ 1480931 w 3997940"/>
                  <a:gd name="connsiteY92" fmla="*/ 1187385 h 1655682"/>
                  <a:gd name="connsiteX93" fmla="*/ 1441174 w 3997940"/>
                  <a:gd name="connsiteY93" fmla="*/ 1197325 h 1655682"/>
                  <a:gd name="connsiteX94" fmla="*/ 1371600 w 3997940"/>
                  <a:gd name="connsiteY94" fmla="*/ 1207264 h 1655682"/>
                  <a:gd name="connsiteX95" fmla="*/ 1311965 w 3997940"/>
                  <a:gd name="connsiteY95" fmla="*/ 1217203 h 1655682"/>
                  <a:gd name="connsiteX96" fmla="*/ 1282148 w 3997940"/>
                  <a:gd name="connsiteY96" fmla="*/ 1237081 h 1655682"/>
                  <a:gd name="connsiteX97" fmla="*/ 1272209 w 3997940"/>
                  <a:gd name="connsiteY97" fmla="*/ 1207264 h 1655682"/>
                  <a:gd name="connsiteX98" fmla="*/ 1252331 w 3997940"/>
                  <a:gd name="connsiteY98" fmla="*/ 1187385 h 1655682"/>
                  <a:gd name="connsiteX99" fmla="*/ 1232452 w 3997940"/>
                  <a:gd name="connsiteY99" fmla="*/ 1157568 h 1655682"/>
                  <a:gd name="connsiteX100" fmla="*/ 1202635 w 3997940"/>
                  <a:gd name="connsiteY100" fmla="*/ 1068116 h 1655682"/>
                  <a:gd name="connsiteX101" fmla="*/ 1172817 w 3997940"/>
                  <a:gd name="connsiteY101" fmla="*/ 1008481 h 1655682"/>
                  <a:gd name="connsiteX102" fmla="*/ 1053548 w 3997940"/>
                  <a:gd name="connsiteY102" fmla="*/ 938907 h 1655682"/>
                  <a:gd name="connsiteX103" fmla="*/ 1013791 w 3997940"/>
                  <a:gd name="connsiteY103" fmla="*/ 928968 h 1655682"/>
                  <a:gd name="connsiteX104" fmla="*/ 944217 w 3997940"/>
                  <a:gd name="connsiteY104" fmla="*/ 879272 h 1655682"/>
                  <a:gd name="connsiteX105" fmla="*/ 884583 w 3997940"/>
                  <a:gd name="connsiteY105" fmla="*/ 839516 h 1655682"/>
                  <a:gd name="connsiteX106" fmla="*/ 844826 w 3997940"/>
                  <a:gd name="connsiteY106" fmla="*/ 799759 h 1655682"/>
                  <a:gd name="connsiteX107" fmla="*/ 735496 w 3997940"/>
                  <a:gd name="connsiteY107" fmla="*/ 760003 h 1655682"/>
                  <a:gd name="connsiteX108" fmla="*/ 646044 w 3997940"/>
                  <a:gd name="connsiteY108" fmla="*/ 700368 h 1655682"/>
                  <a:gd name="connsiteX109" fmla="*/ 536713 w 3997940"/>
                  <a:gd name="connsiteY109" fmla="*/ 670551 h 1655682"/>
                  <a:gd name="connsiteX110" fmla="*/ 496957 w 3997940"/>
                  <a:gd name="connsiteY110" fmla="*/ 630794 h 1655682"/>
                  <a:gd name="connsiteX111" fmla="*/ 417444 w 3997940"/>
                  <a:gd name="connsiteY111" fmla="*/ 600977 h 1655682"/>
                  <a:gd name="connsiteX112" fmla="*/ 387626 w 3997940"/>
                  <a:gd name="connsiteY112" fmla="*/ 591038 h 1655682"/>
                  <a:gd name="connsiteX113" fmla="*/ 337931 w 3997940"/>
                  <a:gd name="connsiteY113" fmla="*/ 561220 h 1655682"/>
                  <a:gd name="connsiteX114" fmla="*/ 318052 w 3997940"/>
                  <a:gd name="connsiteY114" fmla="*/ 541342 h 1655682"/>
                  <a:gd name="connsiteX115" fmla="*/ 288235 w 3997940"/>
                  <a:gd name="connsiteY115" fmla="*/ 521464 h 1655682"/>
                  <a:gd name="connsiteX116" fmla="*/ 268357 w 3997940"/>
                  <a:gd name="connsiteY116" fmla="*/ 501585 h 1655682"/>
                  <a:gd name="connsiteX117" fmla="*/ 178904 w 3997940"/>
                  <a:gd name="connsiteY117" fmla="*/ 471768 h 1655682"/>
                  <a:gd name="connsiteX118" fmla="*/ 149087 w 3997940"/>
                  <a:gd name="connsiteY118" fmla="*/ 461829 h 1655682"/>
                  <a:gd name="connsiteX119" fmla="*/ 129209 w 3997940"/>
                  <a:gd name="connsiteY119" fmla="*/ 422072 h 1655682"/>
                  <a:gd name="connsiteX120" fmla="*/ 99391 w 3997940"/>
                  <a:gd name="connsiteY120" fmla="*/ 412133 h 1655682"/>
                  <a:gd name="connsiteX121" fmla="*/ 59635 w 3997940"/>
                  <a:gd name="connsiteY121" fmla="*/ 382316 h 1655682"/>
                  <a:gd name="connsiteX122" fmla="*/ 0 w 3997940"/>
                  <a:gd name="connsiteY122" fmla="*/ 342559 h 1655682"/>
                  <a:gd name="connsiteX123" fmla="*/ 9939 w 3997940"/>
                  <a:gd name="connsiteY123" fmla="*/ 282925 h 1655682"/>
                  <a:gd name="connsiteX124" fmla="*/ 19878 w 3997940"/>
                  <a:gd name="connsiteY124" fmla="*/ 213351 h 1655682"/>
                  <a:gd name="connsiteX125" fmla="*/ 49696 w 3997940"/>
                  <a:gd name="connsiteY125" fmla="*/ 163655 h 1655682"/>
                  <a:gd name="connsiteX126" fmla="*/ 99391 w 3997940"/>
                  <a:gd name="connsiteY126" fmla="*/ 153716 h 1655682"/>
                  <a:gd name="connsiteX127" fmla="*/ 139148 w 3997940"/>
                  <a:gd name="connsiteY127" fmla="*/ 143777 h 1655682"/>
                  <a:gd name="connsiteX128" fmla="*/ 228600 w 3997940"/>
                  <a:gd name="connsiteY128" fmla="*/ 133838 h 1655682"/>
                  <a:gd name="connsiteX129" fmla="*/ 268357 w 3997940"/>
                  <a:gd name="connsiteY129" fmla="*/ 84142 h 1655682"/>
                  <a:gd name="connsiteX130" fmla="*/ 327991 w 3997940"/>
                  <a:gd name="connsiteY130" fmla="*/ 64264 h 1655682"/>
                  <a:gd name="connsiteX131" fmla="*/ 318052 w 3997940"/>
                  <a:gd name="connsiteY131" fmla="*/ 74203 h 1655682"/>
                  <a:gd name="connsiteX0" fmla="*/ 318052 w 3997940"/>
                  <a:gd name="connsiteY0" fmla="*/ 74203 h 1655682"/>
                  <a:gd name="connsiteX1" fmla="*/ 318052 w 3997940"/>
                  <a:gd name="connsiteY1" fmla="*/ 74203 h 1655682"/>
                  <a:gd name="connsiteX2" fmla="*/ 735496 w 3997940"/>
                  <a:gd name="connsiteY2" fmla="*/ 64264 h 1655682"/>
                  <a:gd name="connsiteX3" fmla="*/ 646044 w 3997940"/>
                  <a:gd name="connsiteY3" fmla="*/ 54325 h 1655682"/>
                  <a:gd name="connsiteX4" fmla="*/ 626165 w 3997940"/>
                  <a:gd name="connsiteY4" fmla="*/ 34446 h 1655682"/>
                  <a:gd name="connsiteX5" fmla="*/ 735496 w 3997940"/>
                  <a:gd name="connsiteY5" fmla="*/ 4629 h 1655682"/>
                  <a:gd name="connsiteX6" fmla="*/ 924339 w 3997940"/>
                  <a:gd name="connsiteY6" fmla="*/ 44385 h 1655682"/>
                  <a:gd name="connsiteX7" fmla="*/ 954157 w 3997940"/>
                  <a:gd name="connsiteY7" fmla="*/ 54325 h 1655682"/>
                  <a:gd name="connsiteX8" fmla="*/ 1083365 w 3997940"/>
                  <a:gd name="connsiteY8" fmla="*/ 74203 h 1655682"/>
                  <a:gd name="connsiteX9" fmla="*/ 1162878 w 3997940"/>
                  <a:gd name="connsiteY9" fmla="*/ 94081 h 1655682"/>
                  <a:gd name="connsiteX10" fmla="*/ 1182757 w 3997940"/>
                  <a:gd name="connsiteY10" fmla="*/ 153716 h 1655682"/>
                  <a:gd name="connsiteX11" fmla="*/ 1222513 w 3997940"/>
                  <a:gd name="connsiteY11" fmla="*/ 173594 h 1655682"/>
                  <a:gd name="connsiteX12" fmla="*/ 1282148 w 3997940"/>
                  <a:gd name="connsiteY12" fmla="*/ 183533 h 1655682"/>
                  <a:gd name="connsiteX13" fmla="*/ 1351722 w 3997940"/>
                  <a:gd name="connsiteY13" fmla="*/ 203411 h 1655682"/>
                  <a:gd name="connsiteX14" fmla="*/ 1391478 w 3997940"/>
                  <a:gd name="connsiteY14" fmla="*/ 223290 h 1655682"/>
                  <a:gd name="connsiteX15" fmla="*/ 1421296 w 3997940"/>
                  <a:gd name="connsiteY15" fmla="*/ 243168 h 1655682"/>
                  <a:gd name="connsiteX16" fmla="*/ 1510748 w 3997940"/>
                  <a:gd name="connsiteY16" fmla="*/ 272985 h 1655682"/>
                  <a:gd name="connsiteX17" fmla="*/ 1580322 w 3997940"/>
                  <a:gd name="connsiteY17" fmla="*/ 302803 h 1655682"/>
                  <a:gd name="connsiteX18" fmla="*/ 1630017 w 3997940"/>
                  <a:gd name="connsiteY18" fmla="*/ 322681 h 1655682"/>
                  <a:gd name="connsiteX19" fmla="*/ 1739348 w 3997940"/>
                  <a:gd name="connsiteY19" fmla="*/ 362438 h 1655682"/>
                  <a:gd name="connsiteX20" fmla="*/ 1918252 w 3997940"/>
                  <a:gd name="connsiteY20" fmla="*/ 392255 h 1655682"/>
                  <a:gd name="connsiteX21" fmla="*/ 1987826 w 3997940"/>
                  <a:gd name="connsiteY21" fmla="*/ 412133 h 1655682"/>
                  <a:gd name="connsiteX22" fmla="*/ 2047461 w 3997940"/>
                  <a:gd name="connsiteY22" fmla="*/ 441951 h 1655682"/>
                  <a:gd name="connsiteX23" fmla="*/ 2107096 w 3997940"/>
                  <a:gd name="connsiteY23" fmla="*/ 471768 h 1655682"/>
                  <a:gd name="connsiteX24" fmla="*/ 2156791 w 3997940"/>
                  <a:gd name="connsiteY24" fmla="*/ 511525 h 1655682"/>
                  <a:gd name="connsiteX25" fmla="*/ 2186609 w 3997940"/>
                  <a:gd name="connsiteY25" fmla="*/ 531403 h 1655682"/>
                  <a:gd name="connsiteX26" fmla="*/ 2345635 w 3997940"/>
                  <a:gd name="connsiteY26" fmla="*/ 571159 h 1655682"/>
                  <a:gd name="connsiteX27" fmla="*/ 2395331 w 3997940"/>
                  <a:gd name="connsiteY27" fmla="*/ 610916 h 1655682"/>
                  <a:gd name="connsiteX28" fmla="*/ 2425148 w 3997940"/>
                  <a:gd name="connsiteY28" fmla="*/ 630794 h 1655682"/>
                  <a:gd name="connsiteX29" fmla="*/ 2504661 w 3997940"/>
                  <a:gd name="connsiteY29" fmla="*/ 660611 h 1655682"/>
                  <a:gd name="connsiteX30" fmla="*/ 2594113 w 3997940"/>
                  <a:gd name="connsiteY30" fmla="*/ 680490 h 1655682"/>
                  <a:gd name="connsiteX31" fmla="*/ 2623931 w 3997940"/>
                  <a:gd name="connsiteY31" fmla="*/ 690429 h 1655682"/>
                  <a:gd name="connsiteX32" fmla="*/ 2673626 w 3997940"/>
                  <a:gd name="connsiteY32" fmla="*/ 720246 h 1655682"/>
                  <a:gd name="connsiteX33" fmla="*/ 2693504 w 3997940"/>
                  <a:gd name="connsiteY33" fmla="*/ 740125 h 1655682"/>
                  <a:gd name="connsiteX34" fmla="*/ 2683565 w 3997940"/>
                  <a:gd name="connsiteY34" fmla="*/ 869333 h 1655682"/>
                  <a:gd name="connsiteX35" fmla="*/ 2723322 w 3997940"/>
                  <a:gd name="connsiteY35" fmla="*/ 879272 h 1655682"/>
                  <a:gd name="connsiteX36" fmla="*/ 2792896 w 3997940"/>
                  <a:gd name="connsiteY36" fmla="*/ 899151 h 1655682"/>
                  <a:gd name="connsiteX37" fmla="*/ 2792896 w 3997940"/>
                  <a:gd name="connsiteY37" fmla="*/ 978664 h 1655682"/>
                  <a:gd name="connsiteX38" fmla="*/ 2773017 w 3997940"/>
                  <a:gd name="connsiteY38" fmla="*/ 1038298 h 1655682"/>
                  <a:gd name="connsiteX39" fmla="*/ 3024709 w 3997940"/>
                  <a:gd name="connsiteY39" fmla="*/ 917541 h 1655682"/>
                  <a:gd name="connsiteX40" fmla="*/ 2932044 w 3997940"/>
                  <a:gd name="connsiteY40" fmla="*/ 1058177 h 1655682"/>
                  <a:gd name="connsiteX41" fmla="*/ 3041374 w 3997940"/>
                  <a:gd name="connsiteY41" fmla="*/ 1068116 h 1655682"/>
                  <a:gd name="connsiteX42" fmla="*/ 3071191 w 3997940"/>
                  <a:gd name="connsiteY42" fmla="*/ 1078055 h 1655682"/>
                  <a:gd name="connsiteX43" fmla="*/ 3150704 w 3997940"/>
                  <a:gd name="connsiteY43" fmla="*/ 1087994 h 1655682"/>
                  <a:gd name="connsiteX44" fmla="*/ 3170583 w 3997940"/>
                  <a:gd name="connsiteY44" fmla="*/ 1107872 h 1655682"/>
                  <a:gd name="connsiteX45" fmla="*/ 3200400 w 3997940"/>
                  <a:gd name="connsiteY45" fmla="*/ 1117811 h 1655682"/>
                  <a:gd name="connsiteX46" fmla="*/ 3329609 w 3997940"/>
                  <a:gd name="connsiteY46" fmla="*/ 1127751 h 1655682"/>
                  <a:gd name="connsiteX47" fmla="*/ 3448878 w 3997940"/>
                  <a:gd name="connsiteY47" fmla="*/ 1167507 h 1655682"/>
                  <a:gd name="connsiteX48" fmla="*/ 3508513 w 3997940"/>
                  <a:gd name="connsiteY48" fmla="*/ 1187385 h 1655682"/>
                  <a:gd name="connsiteX49" fmla="*/ 3588026 w 3997940"/>
                  <a:gd name="connsiteY49" fmla="*/ 1237081 h 1655682"/>
                  <a:gd name="connsiteX50" fmla="*/ 3647661 w 3997940"/>
                  <a:gd name="connsiteY50" fmla="*/ 1217203 h 1655682"/>
                  <a:gd name="connsiteX51" fmla="*/ 3916017 w 3997940"/>
                  <a:gd name="connsiteY51" fmla="*/ 1197325 h 1655682"/>
                  <a:gd name="connsiteX52" fmla="*/ 3965713 w 3997940"/>
                  <a:gd name="connsiteY52" fmla="*/ 1207264 h 1655682"/>
                  <a:gd name="connsiteX53" fmla="*/ 3945835 w 3997940"/>
                  <a:gd name="connsiteY53" fmla="*/ 1256959 h 1655682"/>
                  <a:gd name="connsiteX54" fmla="*/ 3816626 w 3997940"/>
                  <a:gd name="connsiteY54" fmla="*/ 1266898 h 1655682"/>
                  <a:gd name="connsiteX55" fmla="*/ 3786809 w 3997940"/>
                  <a:gd name="connsiteY55" fmla="*/ 1276838 h 1655682"/>
                  <a:gd name="connsiteX56" fmla="*/ 3727174 w 3997940"/>
                  <a:gd name="connsiteY56" fmla="*/ 1316594 h 1655682"/>
                  <a:gd name="connsiteX57" fmla="*/ 3627783 w 3997940"/>
                  <a:gd name="connsiteY57" fmla="*/ 1346411 h 1655682"/>
                  <a:gd name="connsiteX58" fmla="*/ 3558209 w 3997940"/>
                  <a:gd name="connsiteY58" fmla="*/ 1356351 h 1655682"/>
                  <a:gd name="connsiteX59" fmla="*/ 3409122 w 3997940"/>
                  <a:gd name="connsiteY59" fmla="*/ 1386168 h 1655682"/>
                  <a:gd name="connsiteX60" fmla="*/ 3329609 w 3997940"/>
                  <a:gd name="connsiteY60" fmla="*/ 1406046 h 1655682"/>
                  <a:gd name="connsiteX61" fmla="*/ 3250096 w 3997940"/>
                  <a:gd name="connsiteY61" fmla="*/ 1415985 h 1655682"/>
                  <a:gd name="connsiteX62" fmla="*/ 3210339 w 3997940"/>
                  <a:gd name="connsiteY62" fmla="*/ 1425925 h 1655682"/>
                  <a:gd name="connsiteX63" fmla="*/ 3150704 w 3997940"/>
                  <a:gd name="connsiteY63" fmla="*/ 1445803 h 1655682"/>
                  <a:gd name="connsiteX64" fmla="*/ 2922104 w 3997940"/>
                  <a:gd name="connsiteY64" fmla="*/ 1455742 h 1655682"/>
                  <a:gd name="connsiteX65" fmla="*/ 2902226 w 3997940"/>
                  <a:gd name="connsiteY65" fmla="*/ 1594890 h 1655682"/>
                  <a:gd name="connsiteX66" fmla="*/ 2912165 w 3997940"/>
                  <a:gd name="connsiteY66" fmla="*/ 1624707 h 1655682"/>
                  <a:gd name="connsiteX67" fmla="*/ 2932044 w 3997940"/>
                  <a:gd name="connsiteY67" fmla="*/ 1644585 h 1655682"/>
                  <a:gd name="connsiteX68" fmla="*/ 2902226 w 3997940"/>
                  <a:gd name="connsiteY68" fmla="*/ 1654525 h 1655682"/>
                  <a:gd name="connsiteX69" fmla="*/ 2802835 w 3997940"/>
                  <a:gd name="connsiteY69" fmla="*/ 1614768 h 1655682"/>
                  <a:gd name="connsiteX70" fmla="*/ 2773017 w 3997940"/>
                  <a:gd name="connsiteY70" fmla="*/ 1604829 h 1655682"/>
                  <a:gd name="connsiteX71" fmla="*/ 2703444 w 3997940"/>
                  <a:gd name="connsiteY71" fmla="*/ 1515377 h 1655682"/>
                  <a:gd name="connsiteX72" fmla="*/ 2683565 w 3997940"/>
                  <a:gd name="connsiteY72" fmla="*/ 1495498 h 1655682"/>
                  <a:gd name="connsiteX73" fmla="*/ 2653748 w 3997940"/>
                  <a:gd name="connsiteY73" fmla="*/ 1435864 h 1655682"/>
                  <a:gd name="connsiteX74" fmla="*/ 2623931 w 3997940"/>
                  <a:gd name="connsiteY74" fmla="*/ 1425925 h 1655682"/>
                  <a:gd name="connsiteX75" fmla="*/ 2594113 w 3997940"/>
                  <a:gd name="connsiteY75" fmla="*/ 1396107 h 1655682"/>
                  <a:gd name="connsiteX76" fmla="*/ 2544417 w 3997940"/>
                  <a:gd name="connsiteY76" fmla="*/ 1386168 h 1655682"/>
                  <a:gd name="connsiteX77" fmla="*/ 2335696 w 3997940"/>
                  <a:gd name="connsiteY77" fmla="*/ 1366290 h 1655682"/>
                  <a:gd name="connsiteX78" fmla="*/ 2266122 w 3997940"/>
                  <a:gd name="connsiteY78" fmla="*/ 1356351 h 1655682"/>
                  <a:gd name="connsiteX79" fmla="*/ 2236304 w 3997940"/>
                  <a:gd name="connsiteY79" fmla="*/ 1346411 h 1655682"/>
                  <a:gd name="connsiteX80" fmla="*/ 2186609 w 3997940"/>
                  <a:gd name="connsiteY80" fmla="*/ 1336472 h 1655682"/>
                  <a:gd name="connsiteX81" fmla="*/ 2126974 w 3997940"/>
                  <a:gd name="connsiteY81" fmla="*/ 1326533 h 1655682"/>
                  <a:gd name="connsiteX82" fmla="*/ 1987826 w 3997940"/>
                  <a:gd name="connsiteY82" fmla="*/ 1296716 h 1655682"/>
                  <a:gd name="connsiteX83" fmla="*/ 1868557 w 3997940"/>
                  <a:gd name="connsiteY83" fmla="*/ 1247020 h 1655682"/>
                  <a:gd name="connsiteX84" fmla="*/ 1818861 w 3997940"/>
                  <a:gd name="connsiteY84" fmla="*/ 1227142 h 1655682"/>
                  <a:gd name="connsiteX85" fmla="*/ 1789044 w 3997940"/>
                  <a:gd name="connsiteY85" fmla="*/ 1207264 h 1655682"/>
                  <a:gd name="connsiteX86" fmla="*/ 1719470 w 3997940"/>
                  <a:gd name="connsiteY86" fmla="*/ 1187385 h 1655682"/>
                  <a:gd name="connsiteX87" fmla="*/ 1689652 w 3997940"/>
                  <a:gd name="connsiteY87" fmla="*/ 1167507 h 1655682"/>
                  <a:gd name="connsiteX88" fmla="*/ 1659835 w 3997940"/>
                  <a:gd name="connsiteY88" fmla="*/ 1157568 h 1655682"/>
                  <a:gd name="connsiteX89" fmla="*/ 1610139 w 3997940"/>
                  <a:gd name="connsiteY89" fmla="*/ 1117811 h 1655682"/>
                  <a:gd name="connsiteX90" fmla="*/ 1560444 w 3997940"/>
                  <a:gd name="connsiteY90" fmla="*/ 1147629 h 1655682"/>
                  <a:gd name="connsiteX91" fmla="*/ 1540565 w 3997940"/>
                  <a:gd name="connsiteY91" fmla="*/ 1167507 h 1655682"/>
                  <a:gd name="connsiteX92" fmla="*/ 1480931 w 3997940"/>
                  <a:gd name="connsiteY92" fmla="*/ 1187385 h 1655682"/>
                  <a:gd name="connsiteX93" fmla="*/ 1441174 w 3997940"/>
                  <a:gd name="connsiteY93" fmla="*/ 1197325 h 1655682"/>
                  <a:gd name="connsiteX94" fmla="*/ 1371600 w 3997940"/>
                  <a:gd name="connsiteY94" fmla="*/ 1207264 h 1655682"/>
                  <a:gd name="connsiteX95" fmla="*/ 1311965 w 3997940"/>
                  <a:gd name="connsiteY95" fmla="*/ 1217203 h 1655682"/>
                  <a:gd name="connsiteX96" fmla="*/ 1282148 w 3997940"/>
                  <a:gd name="connsiteY96" fmla="*/ 1237081 h 1655682"/>
                  <a:gd name="connsiteX97" fmla="*/ 1272209 w 3997940"/>
                  <a:gd name="connsiteY97" fmla="*/ 1207264 h 1655682"/>
                  <a:gd name="connsiteX98" fmla="*/ 1252331 w 3997940"/>
                  <a:gd name="connsiteY98" fmla="*/ 1187385 h 1655682"/>
                  <a:gd name="connsiteX99" fmla="*/ 1232452 w 3997940"/>
                  <a:gd name="connsiteY99" fmla="*/ 1157568 h 1655682"/>
                  <a:gd name="connsiteX100" fmla="*/ 1202635 w 3997940"/>
                  <a:gd name="connsiteY100" fmla="*/ 1068116 h 1655682"/>
                  <a:gd name="connsiteX101" fmla="*/ 1172817 w 3997940"/>
                  <a:gd name="connsiteY101" fmla="*/ 1008481 h 1655682"/>
                  <a:gd name="connsiteX102" fmla="*/ 1053548 w 3997940"/>
                  <a:gd name="connsiteY102" fmla="*/ 938907 h 1655682"/>
                  <a:gd name="connsiteX103" fmla="*/ 1013791 w 3997940"/>
                  <a:gd name="connsiteY103" fmla="*/ 928968 h 1655682"/>
                  <a:gd name="connsiteX104" fmla="*/ 944217 w 3997940"/>
                  <a:gd name="connsiteY104" fmla="*/ 879272 h 1655682"/>
                  <a:gd name="connsiteX105" fmla="*/ 884583 w 3997940"/>
                  <a:gd name="connsiteY105" fmla="*/ 839516 h 1655682"/>
                  <a:gd name="connsiteX106" fmla="*/ 844826 w 3997940"/>
                  <a:gd name="connsiteY106" fmla="*/ 799759 h 1655682"/>
                  <a:gd name="connsiteX107" fmla="*/ 735496 w 3997940"/>
                  <a:gd name="connsiteY107" fmla="*/ 760003 h 1655682"/>
                  <a:gd name="connsiteX108" fmla="*/ 646044 w 3997940"/>
                  <a:gd name="connsiteY108" fmla="*/ 700368 h 1655682"/>
                  <a:gd name="connsiteX109" fmla="*/ 536713 w 3997940"/>
                  <a:gd name="connsiteY109" fmla="*/ 670551 h 1655682"/>
                  <a:gd name="connsiteX110" fmla="*/ 496957 w 3997940"/>
                  <a:gd name="connsiteY110" fmla="*/ 630794 h 1655682"/>
                  <a:gd name="connsiteX111" fmla="*/ 417444 w 3997940"/>
                  <a:gd name="connsiteY111" fmla="*/ 600977 h 1655682"/>
                  <a:gd name="connsiteX112" fmla="*/ 387626 w 3997940"/>
                  <a:gd name="connsiteY112" fmla="*/ 591038 h 1655682"/>
                  <a:gd name="connsiteX113" fmla="*/ 337931 w 3997940"/>
                  <a:gd name="connsiteY113" fmla="*/ 561220 h 1655682"/>
                  <a:gd name="connsiteX114" fmla="*/ 318052 w 3997940"/>
                  <a:gd name="connsiteY114" fmla="*/ 541342 h 1655682"/>
                  <a:gd name="connsiteX115" fmla="*/ 288235 w 3997940"/>
                  <a:gd name="connsiteY115" fmla="*/ 521464 h 1655682"/>
                  <a:gd name="connsiteX116" fmla="*/ 268357 w 3997940"/>
                  <a:gd name="connsiteY116" fmla="*/ 501585 h 1655682"/>
                  <a:gd name="connsiteX117" fmla="*/ 178904 w 3997940"/>
                  <a:gd name="connsiteY117" fmla="*/ 471768 h 1655682"/>
                  <a:gd name="connsiteX118" fmla="*/ 149087 w 3997940"/>
                  <a:gd name="connsiteY118" fmla="*/ 461829 h 1655682"/>
                  <a:gd name="connsiteX119" fmla="*/ 129209 w 3997940"/>
                  <a:gd name="connsiteY119" fmla="*/ 422072 h 1655682"/>
                  <a:gd name="connsiteX120" fmla="*/ 99391 w 3997940"/>
                  <a:gd name="connsiteY120" fmla="*/ 412133 h 1655682"/>
                  <a:gd name="connsiteX121" fmla="*/ 59635 w 3997940"/>
                  <a:gd name="connsiteY121" fmla="*/ 382316 h 1655682"/>
                  <a:gd name="connsiteX122" fmla="*/ 0 w 3997940"/>
                  <a:gd name="connsiteY122" fmla="*/ 342559 h 1655682"/>
                  <a:gd name="connsiteX123" fmla="*/ 9939 w 3997940"/>
                  <a:gd name="connsiteY123" fmla="*/ 282925 h 1655682"/>
                  <a:gd name="connsiteX124" fmla="*/ 19878 w 3997940"/>
                  <a:gd name="connsiteY124" fmla="*/ 213351 h 1655682"/>
                  <a:gd name="connsiteX125" fmla="*/ 49696 w 3997940"/>
                  <a:gd name="connsiteY125" fmla="*/ 163655 h 1655682"/>
                  <a:gd name="connsiteX126" fmla="*/ 99391 w 3997940"/>
                  <a:gd name="connsiteY126" fmla="*/ 153716 h 1655682"/>
                  <a:gd name="connsiteX127" fmla="*/ 139148 w 3997940"/>
                  <a:gd name="connsiteY127" fmla="*/ 143777 h 1655682"/>
                  <a:gd name="connsiteX128" fmla="*/ 228600 w 3997940"/>
                  <a:gd name="connsiteY128" fmla="*/ 133838 h 1655682"/>
                  <a:gd name="connsiteX129" fmla="*/ 268357 w 3997940"/>
                  <a:gd name="connsiteY129" fmla="*/ 84142 h 1655682"/>
                  <a:gd name="connsiteX130" fmla="*/ 327991 w 3997940"/>
                  <a:gd name="connsiteY130" fmla="*/ 64264 h 1655682"/>
                  <a:gd name="connsiteX131" fmla="*/ 318052 w 3997940"/>
                  <a:gd name="connsiteY131" fmla="*/ 74203 h 1655682"/>
                  <a:gd name="connsiteX0" fmla="*/ 318052 w 3997940"/>
                  <a:gd name="connsiteY0" fmla="*/ 74203 h 1655682"/>
                  <a:gd name="connsiteX1" fmla="*/ 318052 w 3997940"/>
                  <a:gd name="connsiteY1" fmla="*/ 74203 h 1655682"/>
                  <a:gd name="connsiteX2" fmla="*/ 735496 w 3997940"/>
                  <a:gd name="connsiteY2" fmla="*/ 64264 h 1655682"/>
                  <a:gd name="connsiteX3" fmla="*/ 646044 w 3997940"/>
                  <a:gd name="connsiteY3" fmla="*/ 54325 h 1655682"/>
                  <a:gd name="connsiteX4" fmla="*/ 626165 w 3997940"/>
                  <a:gd name="connsiteY4" fmla="*/ 34446 h 1655682"/>
                  <a:gd name="connsiteX5" fmla="*/ 735496 w 3997940"/>
                  <a:gd name="connsiteY5" fmla="*/ 4629 h 1655682"/>
                  <a:gd name="connsiteX6" fmla="*/ 924339 w 3997940"/>
                  <a:gd name="connsiteY6" fmla="*/ 44385 h 1655682"/>
                  <a:gd name="connsiteX7" fmla="*/ 954157 w 3997940"/>
                  <a:gd name="connsiteY7" fmla="*/ 54325 h 1655682"/>
                  <a:gd name="connsiteX8" fmla="*/ 1083365 w 3997940"/>
                  <a:gd name="connsiteY8" fmla="*/ 74203 h 1655682"/>
                  <a:gd name="connsiteX9" fmla="*/ 1162878 w 3997940"/>
                  <a:gd name="connsiteY9" fmla="*/ 94081 h 1655682"/>
                  <a:gd name="connsiteX10" fmla="*/ 1182757 w 3997940"/>
                  <a:gd name="connsiteY10" fmla="*/ 153716 h 1655682"/>
                  <a:gd name="connsiteX11" fmla="*/ 1222513 w 3997940"/>
                  <a:gd name="connsiteY11" fmla="*/ 173594 h 1655682"/>
                  <a:gd name="connsiteX12" fmla="*/ 1282148 w 3997940"/>
                  <a:gd name="connsiteY12" fmla="*/ 183533 h 1655682"/>
                  <a:gd name="connsiteX13" fmla="*/ 1351722 w 3997940"/>
                  <a:gd name="connsiteY13" fmla="*/ 203411 h 1655682"/>
                  <a:gd name="connsiteX14" fmla="*/ 1391478 w 3997940"/>
                  <a:gd name="connsiteY14" fmla="*/ 223290 h 1655682"/>
                  <a:gd name="connsiteX15" fmla="*/ 1421296 w 3997940"/>
                  <a:gd name="connsiteY15" fmla="*/ 243168 h 1655682"/>
                  <a:gd name="connsiteX16" fmla="*/ 1510748 w 3997940"/>
                  <a:gd name="connsiteY16" fmla="*/ 272985 h 1655682"/>
                  <a:gd name="connsiteX17" fmla="*/ 1580322 w 3997940"/>
                  <a:gd name="connsiteY17" fmla="*/ 302803 h 1655682"/>
                  <a:gd name="connsiteX18" fmla="*/ 1630017 w 3997940"/>
                  <a:gd name="connsiteY18" fmla="*/ 322681 h 1655682"/>
                  <a:gd name="connsiteX19" fmla="*/ 1739348 w 3997940"/>
                  <a:gd name="connsiteY19" fmla="*/ 362438 h 1655682"/>
                  <a:gd name="connsiteX20" fmla="*/ 1918252 w 3997940"/>
                  <a:gd name="connsiteY20" fmla="*/ 392255 h 1655682"/>
                  <a:gd name="connsiteX21" fmla="*/ 1987826 w 3997940"/>
                  <a:gd name="connsiteY21" fmla="*/ 412133 h 1655682"/>
                  <a:gd name="connsiteX22" fmla="*/ 2047461 w 3997940"/>
                  <a:gd name="connsiteY22" fmla="*/ 441951 h 1655682"/>
                  <a:gd name="connsiteX23" fmla="*/ 2107096 w 3997940"/>
                  <a:gd name="connsiteY23" fmla="*/ 471768 h 1655682"/>
                  <a:gd name="connsiteX24" fmla="*/ 2156791 w 3997940"/>
                  <a:gd name="connsiteY24" fmla="*/ 511525 h 1655682"/>
                  <a:gd name="connsiteX25" fmla="*/ 2186609 w 3997940"/>
                  <a:gd name="connsiteY25" fmla="*/ 531403 h 1655682"/>
                  <a:gd name="connsiteX26" fmla="*/ 2345635 w 3997940"/>
                  <a:gd name="connsiteY26" fmla="*/ 571159 h 1655682"/>
                  <a:gd name="connsiteX27" fmla="*/ 2395331 w 3997940"/>
                  <a:gd name="connsiteY27" fmla="*/ 610916 h 1655682"/>
                  <a:gd name="connsiteX28" fmla="*/ 2425148 w 3997940"/>
                  <a:gd name="connsiteY28" fmla="*/ 630794 h 1655682"/>
                  <a:gd name="connsiteX29" fmla="*/ 2504661 w 3997940"/>
                  <a:gd name="connsiteY29" fmla="*/ 660611 h 1655682"/>
                  <a:gd name="connsiteX30" fmla="*/ 2594113 w 3997940"/>
                  <a:gd name="connsiteY30" fmla="*/ 680490 h 1655682"/>
                  <a:gd name="connsiteX31" fmla="*/ 2623931 w 3997940"/>
                  <a:gd name="connsiteY31" fmla="*/ 690429 h 1655682"/>
                  <a:gd name="connsiteX32" fmla="*/ 2673626 w 3997940"/>
                  <a:gd name="connsiteY32" fmla="*/ 720246 h 1655682"/>
                  <a:gd name="connsiteX33" fmla="*/ 2693504 w 3997940"/>
                  <a:gd name="connsiteY33" fmla="*/ 740125 h 1655682"/>
                  <a:gd name="connsiteX34" fmla="*/ 2683565 w 3997940"/>
                  <a:gd name="connsiteY34" fmla="*/ 869333 h 1655682"/>
                  <a:gd name="connsiteX35" fmla="*/ 2723322 w 3997940"/>
                  <a:gd name="connsiteY35" fmla="*/ 879272 h 1655682"/>
                  <a:gd name="connsiteX36" fmla="*/ 2792896 w 3997940"/>
                  <a:gd name="connsiteY36" fmla="*/ 899151 h 1655682"/>
                  <a:gd name="connsiteX37" fmla="*/ 2792896 w 3997940"/>
                  <a:gd name="connsiteY37" fmla="*/ 978664 h 1655682"/>
                  <a:gd name="connsiteX38" fmla="*/ 2773017 w 3997940"/>
                  <a:gd name="connsiteY38" fmla="*/ 1038298 h 1655682"/>
                  <a:gd name="connsiteX39" fmla="*/ 3024709 w 3997940"/>
                  <a:gd name="connsiteY39" fmla="*/ 917541 h 1655682"/>
                  <a:gd name="connsiteX40" fmla="*/ 3099573 w 3997940"/>
                  <a:gd name="connsiteY40" fmla="*/ 991355 h 1655682"/>
                  <a:gd name="connsiteX41" fmla="*/ 3041374 w 3997940"/>
                  <a:gd name="connsiteY41" fmla="*/ 1068116 h 1655682"/>
                  <a:gd name="connsiteX42" fmla="*/ 3071191 w 3997940"/>
                  <a:gd name="connsiteY42" fmla="*/ 1078055 h 1655682"/>
                  <a:gd name="connsiteX43" fmla="*/ 3150704 w 3997940"/>
                  <a:gd name="connsiteY43" fmla="*/ 1087994 h 1655682"/>
                  <a:gd name="connsiteX44" fmla="*/ 3170583 w 3997940"/>
                  <a:gd name="connsiteY44" fmla="*/ 1107872 h 1655682"/>
                  <a:gd name="connsiteX45" fmla="*/ 3200400 w 3997940"/>
                  <a:gd name="connsiteY45" fmla="*/ 1117811 h 1655682"/>
                  <a:gd name="connsiteX46" fmla="*/ 3329609 w 3997940"/>
                  <a:gd name="connsiteY46" fmla="*/ 1127751 h 1655682"/>
                  <a:gd name="connsiteX47" fmla="*/ 3448878 w 3997940"/>
                  <a:gd name="connsiteY47" fmla="*/ 1167507 h 1655682"/>
                  <a:gd name="connsiteX48" fmla="*/ 3508513 w 3997940"/>
                  <a:gd name="connsiteY48" fmla="*/ 1187385 h 1655682"/>
                  <a:gd name="connsiteX49" fmla="*/ 3588026 w 3997940"/>
                  <a:gd name="connsiteY49" fmla="*/ 1237081 h 1655682"/>
                  <a:gd name="connsiteX50" fmla="*/ 3647661 w 3997940"/>
                  <a:gd name="connsiteY50" fmla="*/ 1217203 h 1655682"/>
                  <a:gd name="connsiteX51" fmla="*/ 3916017 w 3997940"/>
                  <a:gd name="connsiteY51" fmla="*/ 1197325 h 1655682"/>
                  <a:gd name="connsiteX52" fmla="*/ 3965713 w 3997940"/>
                  <a:gd name="connsiteY52" fmla="*/ 1207264 h 1655682"/>
                  <a:gd name="connsiteX53" fmla="*/ 3945835 w 3997940"/>
                  <a:gd name="connsiteY53" fmla="*/ 1256959 h 1655682"/>
                  <a:gd name="connsiteX54" fmla="*/ 3816626 w 3997940"/>
                  <a:gd name="connsiteY54" fmla="*/ 1266898 h 1655682"/>
                  <a:gd name="connsiteX55" fmla="*/ 3786809 w 3997940"/>
                  <a:gd name="connsiteY55" fmla="*/ 1276838 h 1655682"/>
                  <a:gd name="connsiteX56" fmla="*/ 3727174 w 3997940"/>
                  <a:gd name="connsiteY56" fmla="*/ 1316594 h 1655682"/>
                  <a:gd name="connsiteX57" fmla="*/ 3627783 w 3997940"/>
                  <a:gd name="connsiteY57" fmla="*/ 1346411 h 1655682"/>
                  <a:gd name="connsiteX58" fmla="*/ 3558209 w 3997940"/>
                  <a:gd name="connsiteY58" fmla="*/ 1356351 h 1655682"/>
                  <a:gd name="connsiteX59" fmla="*/ 3409122 w 3997940"/>
                  <a:gd name="connsiteY59" fmla="*/ 1386168 h 1655682"/>
                  <a:gd name="connsiteX60" fmla="*/ 3329609 w 3997940"/>
                  <a:gd name="connsiteY60" fmla="*/ 1406046 h 1655682"/>
                  <a:gd name="connsiteX61" fmla="*/ 3250096 w 3997940"/>
                  <a:gd name="connsiteY61" fmla="*/ 1415985 h 1655682"/>
                  <a:gd name="connsiteX62" fmla="*/ 3210339 w 3997940"/>
                  <a:gd name="connsiteY62" fmla="*/ 1425925 h 1655682"/>
                  <a:gd name="connsiteX63" fmla="*/ 3150704 w 3997940"/>
                  <a:gd name="connsiteY63" fmla="*/ 1445803 h 1655682"/>
                  <a:gd name="connsiteX64" fmla="*/ 2922104 w 3997940"/>
                  <a:gd name="connsiteY64" fmla="*/ 1455742 h 1655682"/>
                  <a:gd name="connsiteX65" fmla="*/ 2902226 w 3997940"/>
                  <a:gd name="connsiteY65" fmla="*/ 1594890 h 1655682"/>
                  <a:gd name="connsiteX66" fmla="*/ 2912165 w 3997940"/>
                  <a:gd name="connsiteY66" fmla="*/ 1624707 h 1655682"/>
                  <a:gd name="connsiteX67" fmla="*/ 2932044 w 3997940"/>
                  <a:gd name="connsiteY67" fmla="*/ 1644585 h 1655682"/>
                  <a:gd name="connsiteX68" fmla="*/ 2902226 w 3997940"/>
                  <a:gd name="connsiteY68" fmla="*/ 1654525 h 1655682"/>
                  <a:gd name="connsiteX69" fmla="*/ 2802835 w 3997940"/>
                  <a:gd name="connsiteY69" fmla="*/ 1614768 h 1655682"/>
                  <a:gd name="connsiteX70" fmla="*/ 2773017 w 3997940"/>
                  <a:gd name="connsiteY70" fmla="*/ 1604829 h 1655682"/>
                  <a:gd name="connsiteX71" fmla="*/ 2703444 w 3997940"/>
                  <a:gd name="connsiteY71" fmla="*/ 1515377 h 1655682"/>
                  <a:gd name="connsiteX72" fmla="*/ 2683565 w 3997940"/>
                  <a:gd name="connsiteY72" fmla="*/ 1495498 h 1655682"/>
                  <a:gd name="connsiteX73" fmla="*/ 2653748 w 3997940"/>
                  <a:gd name="connsiteY73" fmla="*/ 1435864 h 1655682"/>
                  <a:gd name="connsiteX74" fmla="*/ 2623931 w 3997940"/>
                  <a:gd name="connsiteY74" fmla="*/ 1425925 h 1655682"/>
                  <a:gd name="connsiteX75" fmla="*/ 2594113 w 3997940"/>
                  <a:gd name="connsiteY75" fmla="*/ 1396107 h 1655682"/>
                  <a:gd name="connsiteX76" fmla="*/ 2544417 w 3997940"/>
                  <a:gd name="connsiteY76" fmla="*/ 1386168 h 1655682"/>
                  <a:gd name="connsiteX77" fmla="*/ 2335696 w 3997940"/>
                  <a:gd name="connsiteY77" fmla="*/ 1366290 h 1655682"/>
                  <a:gd name="connsiteX78" fmla="*/ 2266122 w 3997940"/>
                  <a:gd name="connsiteY78" fmla="*/ 1356351 h 1655682"/>
                  <a:gd name="connsiteX79" fmla="*/ 2236304 w 3997940"/>
                  <a:gd name="connsiteY79" fmla="*/ 1346411 h 1655682"/>
                  <a:gd name="connsiteX80" fmla="*/ 2186609 w 3997940"/>
                  <a:gd name="connsiteY80" fmla="*/ 1336472 h 1655682"/>
                  <a:gd name="connsiteX81" fmla="*/ 2126974 w 3997940"/>
                  <a:gd name="connsiteY81" fmla="*/ 1326533 h 1655682"/>
                  <a:gd name="connsiteX82" fmla="*/ 1987826 w 3997940"/>
                  <a:gd name="connsiteY82" fmla="*/ 1296716 h 1655682"/>
                  <a:gd name="connsiteX83" fmla="*/ 1868557 w 3997940"/>
                  <a:gd name="connsiteY83" fmla="*/ 1247020 h 1655682"/>
                  <a:gd name="connsiteX84" fmla="*/ 1818861 w 3997940"/>
                  <a:gd name="connsiteY84" fmla="*/ 1227142 h 1655682"/>
                  <a:gd name="connsiteX85" fmla="*/ 1789044 w 3997940"/>
                  <a:gd name="connsiteY85" fmla="*/ 1207264 h 1655682"/>
                  <a:gd name="connsiteX86" fmla="*/ 1719470 w 3997940"/>
                  <a:gd name="connsiteY86" fmla="*/ 1187385 h 1655682"/>
                  <a:gd name="connsiteX87" fmla="*/ 1689652 w 3997940"/>
                  <a:gd name="connsiteY87" fmla="*/ 1167507 h 1655682"/>
                  <a:gd name="connsiteX88" fmla="*/ 1659835 w 3997940"/>
                  <a:gd name="connsiteY88" fmla="*/ 1157568 h 1655682"/>
                  <a:gd name="connsiteX89" fmla="*/ 1610139 w 3997940"/>
                  <a:gd name="connsiteY89" fmla="*/ 1117811 h 1655682"/>
                  <a:gd name="connsiteX90" fmla="*/ 1560444 w 3997940"/>
                  <a:gd name="connsiteY90" fmla="*/ 1147629 h 1655682"/>
                  <a:gd name="connsiteX91" fmla="*/ 1540565 w 3997940"/>
                  <a:gd name="connsiteY91" fmla="*/ 1167507 h 1655682"/>
                  <a:gd name="connsiteX92" fmla="*/ 1480931 w 3997940"/>
                  <a:gd name="connsiteY92" fmla="*/ 1187385 h 1655682"/>
                  <a:gd name="connsiteX93" fmla="*/ 1441174 w 3997940"/>
                  <a:gd name="connsiteY93" fmla="*/ 1197325 h 1655682"/>
                  <a:gd name="connsiteX94" fmla="*/ 1371600 w 3997940"/>
                  <a:gd name="connsiteY94" fmla="*/ 1207264 h 1655682"/>
                  <a:gd name="connsiteX95" fmla="*/ 1311965 w 3997940"/>
                  <a:gd name="connsiteY95" fmla="*/ 1217203 h 1655682"/>
                  <a:gd name="connsiteX96" fmla="*/ 1282148 w 3997940"/>
                  <a:gd name="connsiteY96" fmla="*/ 1237081 h 1655682"/>
                  <a:gd name="connsiteX97" fmla="*/ 1272209 w 3997940"/>
                  <a:gd name="connsiteY97" fmla="*/ 1207264 h 1655682"/>
                  <a:gd name="connsiteX98" fmla="*/ 1252331 w 3997940"/>
                  <a:gd name="connsiteY98" fmla="*/ 1187385 h 1655682"/>
                  <a:gd name="connsiteX99" fmla="*/ 1232452 w 3997940"/>
                  <a:gd name="connsiteY99" fmla="*/ 1157568 h 1655682"/>
                  <a:gd name="connsiteX100" fmla="*/ 1202635 w 3997940"/>
                  <a:gd name="connsiteY100" fmla="*/ 1068116 h 1655682"/>
                  <a:gd name="connsiteX101" fmla="*/ 1172817 w 3997940"/>
                  <a:gd name="connsiteY101" fmla="*/ 1008481 h 1655682"/>
                  <a:gd name="connsiteX102" fmla="*/ 1053548 w 3997940"/>
                  <a:gd name="connsiteY102" fmla="*/ 938907 h 1655682"/>
                  <a:gd name="connsiteX103" fmla="*/ 1013791 w 3997940"/>
                  <a:gd name="connsiteY103" fmla="*/ 928968 h 1655682"/>
                  <a:gd name="connsiteX104" fmla="*/ 944217 w 3997940"/>
                  <a:gd name="connsiteY104" fmla="*/ 879272 h 1655682"/>
                  <a:gd name="connsiteX105" fmla="*/ 884583 w 3997940"/>
                  <a:gd name="connsiteY105" fmla="*/ 839516 h 1655682"/>
                  <a:gd name="connsiteX106" fmla="*/ 844826 w 3997940"/>
                  <a:gd name="connsiteY106" fmla="*/ 799759 h 1655682"/>
                  <a:gd name="connsiteX107" fmla="*/ 735496 w 3997940"/>
                  <a:gd name="connsiteY107" fmla="*/ 760003 h 1655682"/>
                  <a:gd name="connsiteX108" fmla="*/ 646044 w 3997940"/>
                  <a:gd name="connsiteY108" fmla="*/ 700368 h 1655682"/>
                  <a:gd name="connsiteX109" fmla="*/ 536713 w 3997940"/>
                  <a:gd name="connsiteY109" fmla="*/ 670551 h 1655682"/>
                  <a:gd name="connsiteX110" fmla="*/ 496957 w 3997940"/>
                  <a:gd name="connsiteY110" fmla="*/ 630794 h 1655682"/>
                  <a:gd name="connsiteX111" fmla="*/ 417444 w 3997940"/>
                  <a:gd name="connsiteY111" fmla="*/ 600977 h 1655682"/>
                  <a:gd name="connsiteX112" fmla="*/ 387626 w 3997940"/>
                  <a:gd name="connsiteY112" fmla="*/ 591038 h 1655682"/>
                  <a:gd name="connsiteX113" fmla="*/ 337931 w 3997940"/>
                  <a:gd name="connsiteY113" fmla="*/ 561220 h 1655682"/>
                  <a:gd name="connsiteX114" fmla="*/ 318052 w 3997940"/>
                  <a:gd name="connsiteY114" fmla="*/ 541342 h 1655682"/>
                  <a:gd name="connsiteX115" fmla="*/ 288235 w 3997940"/>
                  <a:gd name="connsiteY115" fmla="*/ 521464 h 1655682"/>
                  <a:gd name="connsiteX116" fmla="*/ 268357 w 3997940"/>
                  <a:gd name="connsiteY116" fmla="*/ 501585 h 1655682"/>
                  <a:gd name="connsiteX117" fmla="*/ 178904 w 3997940"/>
                  <a:gd name="connsiteY117" fmla="*/ 471768 h 1655682"/>
                  <a:gd name="connsiteX118" fmla="*/ 149087 w 3997940"/>
                  <a:gd name="connsiteY118" fmla="*/ 461829 h 1655682"/>
                  <a:gd name="connsiteX119" fmla="*/ 129209 w 3997940"/>
                  <a:gd name="connsiteY119" fmla="*/ 422072 h 1655682"/>
                  <a:gd name="connsiteX120" fmla="*/ 99391 w 3997940"/>
                  <a:gd name="connsiteY120" fmla="*/ 412133 h 1655682"/>
                  <a:gd name="connsiteX121" fmla="*/ 59635 w 3997940"/>
                  <a:gd name="connsiteY121" fmla="*/ 382316 h 1655682"/>
                  <a:gd name="connsiteX122" fmla="*/ 0 w 3997940"/>
                  <a:gd name="connsiteY122" fmla="*/ 342559 h 1655682"/>
                  <a:gd name="connsiteX123" fmla="*/ 9939 w 3997940"/>
                  <a:gd name="connsiteY123" fmla="*/ 282925 h 1655682"/>
                  <a:gd name="connsiteX124" fmla="*/ 19878 w 3997940"/>
                  <a:gd name="connsiteY124" fmla="*/ 213351 h 1655682"/>
                  <a:gd name="connsiteX125" fmla="*/ 49696 w 3997940"/>
                  <a:gd name="connsiteY125" fmla="*/ 163655 h 1655682"/>
                  <a:gd name="connsiteX126" fmla="*/ 99391 w 3997940"/>
                  <a:gd name="connsiteY126" fmla="*/ 153716 h 1655682"/>
                  <a:gd name="connsiteX127" fmla="*/ 139148 w 3997940"/>
                  <a:gd name="connsiteY127" fmla="*/ 143777 h 1655682"/>
                  <a:gd name="connsiteX128" fmla="*/ 228600 w 3997940"/>
                  <a:gd name="connsiteY128" fmla="*/ 133838 h 1655682"/>
                  <a:gd name="connsiteX129" fmla="*/ 268357 w 3997940"/>
                  <a:gd name="connsiteY129" fmla="*/ 84142 h 1655682"/>
                  <a:gd name="connsiteX130" fmla="*/ 327991 w 3997940"/>
                  <a:gd name="connsiteY130" fmla="*/ 64264 h 1655682"/>
                  <a:gd name="connsiteX131" fmla="*/ 318052 w 3997940"/>
                  <a:gd name="connsiteY131" fmla="*/ 74203 h 1655682"/>
                  <a:gd name="connsiteX0" fmla="*/ 318052 w 3997940"/>
                  <a:gd name="connsiteY0" fmla="*/ 74203 h 1655682"/>
                  <a:gd name="connsiteX1" fmla="*/ 318052 w 3997940"/>
                  <a:gd name="connsiteY1" fmla="*/ 74203 h 1655682"/>
                  <a:gd name="connsiteX2" fmla="*/ 735496 w 3997940"/>
                  <a:gd name="connsiteY2" fmla="*/ 64264 h 1655682"/>
                  <a:gd name="connsiteX3" fmla="*/ 646044 w 3997940"/>
                  <a:gd name="connsiteY3" fmla="*/ 54325 h 1655682"/>
                  <a:gd name="connsiteX4" fmla="*/ 626165 w 3997940"/>
                  <a:gd name="connsiteY4" fmla="*/ 34446 h 1655682"/>
                  <a:gd name="connsiteX5" fmla="*/ 735496 w 3997940"/>
                  <a:gd name="connsiteY5" fmla="*/ 4629 h 1655682"/>
                  <a:gd name="connsiteX6" fmla="*/ 924339 w 3997940"/>
                  <a:gd name="connsiteY6" fmla="*/ 44385 h 1655682"/>
                  <a:gd name="connsiteX7" fmla="*/ 954157 w 3997940"/>
                  <a:gd name="connsiteY7" fmla="*/ 54325 h 1655682"/>
                  <a:gd name="connsiteX8" fmla="*/ 1083365 w 3997940"/>
                  <a:gd name="connsiteY8" fmla="*/ 74203 h 1655682"/>
                  <a:gd name="connsiteX9" fmla="*/ 1162878 w 3997940"/>
                  <a:gd name="connsiteY9" fmla="*/ 94081 h 1655682"/>
                  <a:gd name="connsiteX10" fmla="*/ 1182757 w 3997940"/>
                  <a:gd name="connsiteY10" fmla="*/ 153716 h 1655682"/>
                  <a:gd name="connsiteX11" fmla="*/ 1222513 w 3997940"/>
                  <a:gd name="connsiteY11" fmla="*/ 173594 h 1655682"/>
                  <a:gd name="connsiteX12" fmla="*/ 1282148 w 3997940"/>
                  <a:gd name="connsiteY12" fmla="*/ 183533 h 1655682"/>
                  <a:gd name="connsiteX13" fmla="*/ 1351722 w 3997940"/>
                  <a:gd name="connsiteY13" fmla="*/ 203411 h 1655682"/>
                  <a:gd name="connsiteX14" fmla="*/ 1391478 w 3997940"/>
                  <a:gd name="connsiteY14" fmla="*/ 223290 h 1655682"/>
                  <a:gd name="connsiteX15" fmla="*/ 1421296 w 3997940"/>
                  <a:gd name="connsiteY15" fmla="*/ 243168 h 1655682"/>
                  <a:gd name="connsiteX16" fmla="*/ 1510748 w 3997940"/>
                  <a:gd name="connsiteY16" fmla="*/ 272985 h 1655682"/>
                  <a:gd name="connsiteX17" fmla="*/ 1580322 w 3997940"/>
                  <a:gd name="connsiteY17" fmla="*/ 302803 h 1655682"/>
                  <a:gd name="connsiteX18" fmla="*/ 1630017 w 3997940"/>
                  <a:gd name="connsiteY18" fmla="*/ 322681 h 1655682"/>
                  <a:gd name="connsiteX19" fmla="*/ 1739348 w 3997940"/>
                  <a:gd name="connsiteY19" fmla="*/ 362438 h 1655682"/>
                  <a:gd name="connsiteX20" fmla="*/ 1918252 w 3997940"/>
                  <a:gd name="connsiteY20" fmla="*/ 392255 h 1655682"/>
                  <a:gd name="connsiteX21" fmla="*/ 1987826 w 3997940"/>
                  <a:gd name="connsiteY21" fmla="*/ 412133 h 1655682"/>
                  <a:gd name="connsiteX22" fmla="*/ 2047461 w 3997940"/>
                  <a:gd name="connsiteY22" fmla="*/ 441951 h 1655682"/>
                  <a:gd name="connsiteX23" fmla="*/ 2107096 w 3997940"/>
                  <a:gd name="connsiteY23" fmla="*/ 471768 h 1655682"/>
                  <a:gd name="connsiteX24" fmla="*/ 2156791 w 3997940"/>
                  <a:gd name="connsiteY24" fmla="*/ 511525 h 1655682"/>
                  <a:gd name="connsiteX25" fmla="*/ 2186609 w 3997940"/>
                  <a:gd name="connsiteY25" fmla="*/ 531403 h 1655682"/>
                  <a:gd name="connsiteX26" fmla="*/ 2345635 w 3997940"/>
                  <a:gd name="connsiteY26" fmla="*/ 571159 h 1655682"/>
                  <a:gd name="connsiteX27" fmla="*/ 2395331 w 3997940"/>
                  <a:gd name="connsiteY27" fmla="*/ 610916 h 1655682"/>
                  <a:gd name="connsiteX28" fmla="*/ 2425148 w 3997940"/>
                  <a:gd name="connsiteY28" fmla="*/ 630794 h 1655682"/>
                  <a:gd name="connsiteX29" fmla="*/ 2504661 w 3997940"/>
                  <a:gd name="connsiteY29" fmla="*/ 660611 h 1655682"/>
                  <a:gd name="connsiteX30" fmla="*/ 2594113 w 3997940"/>
                  <a:gd name="connsiteY30" fmla="*/ 680490 h 1655682"/>
                  <a:gd name="connsiteX31" fmla="*/ 2623931 w 3997940"/>
                  <a:gd name="connsiteY31" fmla="*/ 690429 h 1655682"/>
                  <a:gd name="connsiteX32" fmla="*/ 2673626 w 3997940"/>
                  <a:gd name="connsiteY32" fmla="*/ 720246 h 1655682"/>
                  <a:gd name="connsiteX33" fmla="*/ 2693504 w 3997940"/>
                  <a:gd name="connsiteY33" fmla="*/ 740125 h 1655682"/>
                  <a:gd name="connsiteX34" fmla="*/ 2683565 w 3997940"/>
                  <a:gd name="connsiteY34" fmla="*/ 869333 h 1655682"/>
                  <a:gd name="connsiteX35" fmla="*/ 2723322 w 3997940"/>
                  <a:gd name="connsiteY35" fmla="*/ 879272 h 1655682"/>
                  <a:gd name="connsiteX36" fmla="*/ 2792896 w 3997940"/>
                  <a:gd name="connsiteY36" fmla="*/ 899151 h 1655682"/>
                  <a:gd name="connsiteX37" fmla="*/ 2792896 w 3997940"/>
                  <a:gd name="connsiteY37" fmla="*/ 978664 h 1655682"/>
                  <a:gd name="connsiteX38" fmla="*/ 2874981 w 3997940"/>
                  <a:gd name="connsiteY38" fmla="*/ 917541 h 1655682"/>
                  <a:gd name="connsiteX39" fmla="*/ 3024709 w 3997940"/>
                  <a:gd name="connsiteY39" fmla="*/ 917541 h 1655682"/>
                  <a:gd name="connsiteX40" fmla="*/ 3099573 w 3997940"/>
                  <a:gd name="connsiteY40" fmla="*/ 991355 h 1655682"/>
                  <a:gd name="connsiteX41" fmla="*/ 3041374 w 3997940"/>
                  <a:gd name="connsiteY41" fmla="*/ 1068116 h 1655682"/>
                  <a:gd name="connsiteX42" fmla="*/ 3071191 w 3997940"/>
                  <a:gd name="connsiteY42" fmla="*/ 1078055 h 1655682"/>
                  <a:gd name="connsiteX43" fmla="*/ 3150704 w 3997940"/>
                  <a:gd name="connsiteY43" fmla="*/ 1087994 h 1655682"/>
                  <a:gd name="connsiteX44" fmla="*/ 3170583 w 3997940"/>
                  <a:gd name="connsiteY44" fmla="*/ 1107872 h 1655682"/>
                  <a:gd name="connsiteX45" fmla="*/ 3200400 w 3997940"/>
                  <a:gd name="connsiteY45" fmla="*/ 1117811 h 1655682"/>
                  <a:gd name="connsiteX46" fmla="*/ 3329609 w 3997940"/>
                  <a:gd name="connsiteY46" fmla="*/ 1127751 h 1655682"/>
                  <a:gd name="connsiteX47" fmla="*/ 3448878 w 3997940"/>
                  <a:gd name="connsiteY47" fmla="*/ 1167507 h 1655682"/>
                  <a:gd name="connsiteX48" fmla="*/ 3508513 w 3997940"/>
                  <a:gd name="connsiteY48" fmla="*/ 1187385 h 1655682"/>
                  <a:gd name="connsiteX49" fmla="*/ 3588026 w 3997940"/>
                  <a:gd name="connsiteY49" fmla="*/ 1237081 h 1655682"/>
                  <a:gd name="connsiteX50" fmla="*/ 3647661 w 3997940"/>
                  <a:gd name="connsiteY50" fmla="*/ 1217203 h 1655682"/>
                  <a:gd name="connsiteX51" fmla="*/ 3916017 w 3997940"/>
                  <a:gd name="connsiteY51" fmla="*/ 1197325 h 1655682"/>
                  <a:gd name="connsiteX52" fmla="*/ 3965713 w 3997940"/>
                  <a:gd name="connsiteY52" fmla="*/ 1207264 h 1655682"/>
                  <a:gd name="connsiteX53" fmla="*/ 3945835 w 3997940"/>
                  <a:gd name="connsiteY53" fmla="*/ 1256959 h 1655682"/>
                  <a:gd name="connsiteX54" fmla="*/ 3816626 w 3997940"/>
                  <a:gd name="connsiteY54" fmla="*/ 1266898 h 1655682"/>
                  <a:gd name="connsiteX55" fmla="*/ 3786809 w 3997940"/>
                  <a:gd name="connsiteY55" fmla="*/ 1276838 h 1655682"/>
                  <a:gd name="connsiteX56" fmla="*/ 3727174 w 3997940"/>
                  <a:gd name="connsiteY56" fmla="*/ 1316594 h 1655682"/>
                  <a:gd name="connsiteX57" fmla="*/ 3627783 w 3997940"/>
                  <a:gd name="connsiteY57" fmla="*/ 1346411 h 1655682"/>
                  <a:gd name="connsiteX58" fmla="*/ 3558209 w 3997940"/>
                  <a:gd name="connsiteY58" fmla="*/ 1356351 h 1655682"/>
                  <a:gd name="connsiteX59" fmla="*/ 3409122 w 3997940"/>
                  <a:gd name="connsiteY59" fmla="*/ 1386168 h 1655682"/>
                  <a:gd name="connsiteX60" fmla="*/ 3329609 w 3997940"/>
                  <a:gd name="connsiteY60" fmla="*/ 1406046 h 1655682"/>
                  <a:gd name="connsiteX61" fmla="*/ 3250096 w 3997940"/>
                  <a:gd name="connsiteY61" fmla="*/ 1415985 h 1655682"/>
                  <a:gd name="connsiteX62" fmla="*/ 3210339 w 3997940"/>
                  <a:gd name="connsiteY62" fmla="*/ 1425925 h 1655682"/>
                  <a:gd name="connsiteX63" fmla="*/ 3150704 w 3997940"/>
                  <a:gd name="connsiteY63" fmla="*/ 1445803 h 1655682"/>
                  <a:gd name="connsiteX64" fmla="*/ 2922104 w 3997940"/>
                  <a:gd name="connsiteY64" fmla="*/ 1455742 h 1655682"/>
                  <a:gd name="connsiteX65" fmla="*/ 2902226 w 3997940"/>
                  <a:gd name="connsiteY65" fmla="*/ 1594890 h 1655682"/>
                  <a:gd name="connsiteX66" fmla="*/ 2912165 w 3997940"/>
                  <a:gd name="connsiteY66" fmla="*/ 1624707 h 1655682"/>
                  <a:gd name="connsiteX67" fmla="*/ 2932044 w 3997940"/>
                  <a:gd name="connsiteY67" fmla="*/ 1644585 h 1655682"/>
                  <a:gd name="connsiteX68" fmla="*/ 2902226 w 3997940"/>
                  <a:gd name="connsiteY68" fmla="*/ 1654525 h 1655682"/>
                  <a:gd name="connsiteX69" fmla="*/ 2802835 w 3997940"/>
                  <a:gd name="connsiteY69" fmla="*/ 1614768 h 1655682"/>
                  <a:gd name="connsiteX70" fmla="*/ 2773017 w 3997940"/>
                  <a:gd name="connsiteY70" fmla="*/ 1604829 h 1655682"/>
                  <a:gd name="connsiteX71" fmla="*/ 2703444 w 3997940"/>
                  <a:gd name="connsiteY71" fmla="*/ 1515377 h 1655682"/>
                  <a:gd name="connsiteX72" fmla="*/ 2683565 w 3997940"/>
                  <a:gd name="connsiteY72" fmla="*/ 1495498 h 1655682"/>
                  <a:gd name="connsiteX73" fmla="*/ 2653748 w 3997940"/>
                  <a:gd name="connsiteY73" fmla="*/ 1435864 h 1655682"/>
                  <a:gd name="connsiteX74" fmla="*/ 2623931 w 3997940"/>
                  <a:gd name="connsiteY74" fmla="*/ 1425925 h 1655682"/>
                  <a:gd name="connsiteX75" fmla="*/ 2594113 w 3997940"/>
                  <a:gd name="connsiteY75" fmla="*/ 1396107 h 1655682"/>
                  <a:gd name="connsiteX76" fmla="*/ 2544417 w 3997940"/>
                  <a:gd name="connsiteY76" fmla="*/ 1386168 h 1655682"/>
                  <a:gd name="connsiteX77" fmla="*/ 2335696 w 3997940"/>
                  <a:gd name="connsiteY77" fmla="*/ 1366290 h 1655682"/>
                  <a:gd name="connsiteX78" fmla="*/ 2266122 w 3997940"/>
                  <a:gd name="connsiteY78" fmla="*/ 1356351 h 1655682"/>
                  <a:gd name="connsiteX79" fmla="*/ 2236304 w 3997940"/>
                  <a:gd name="connsiteY79" fmla="*/ 1346411 h 1655682"/>
                  <a:gd name="connsiteX80" fmla="*/ 2186609 w 3997940"/>
                  <a:gd name="connsiteY80" fmla="*/ 1336472 h 1655682"/>
                  <a:gd name="connsiteX81" fmla="*/ 2126974 w 3997940"/>
                  <a:gd name="connsiteY81" fmla="*/ 1326533 h 1655682"/>
                  <a:gd name="connsiteX82" fmla="*/ 1987826 w 3997940"/>
                  <a:gd name="connsiteY82" fmla="*/ 1296716 h 1655682"/>
                  <a:gd name="connsiteX83" fmla="*/ 1868557 w 3997940"/>
                  <a:gd name="connsiteY83" fmla="*/ 1247020 h 1655682"/>
                  <a:gd name="connsiteX84" fmla="*/ 1818861 w 3997940"/>
                  <a:gd name="connsiteY84" fmla="*/ 1227142 h 1655682"/>
                  <a:gd name="connsiteX85" fmla="*/ 1789044 w 3997940"/>
                  <a:gd name="connsiteY85" fmla="*/ 1207264 h 1655682"/>
                  <a:gd name="connsiteX86" fmla="*/ 1719470 w 3997940"/>
                  <a:gd name="connsiteY86" fmla="*/ 1187385 h 1655682"/>
                  <a:gd name="connsiteX87" fmla="*/ 1689652 w 3997940"/>
                  <a:gd name="connsiteY87" fmla="*/ 1167507 h 1655682"/>
                  <a:gd name="connsiteX88" fmla="*/ 1659835 w 3997940"/>
                  <a:gd name="connsiteY88" fmla="*/ 1157568 h 1655682"/>
                  <a:gd name="connsiteX89" fmla="*/ 1610139 w 3997940"/>
                  <a:gd name="connsiteY89" fmla="*/ 1117811 h 1655682"/>
                  <a:gd name="connsiteX90" fmla="*/ 1560444 w 3997940"/>
                  <a:gd name="connsiteY90" fmla="*/ 1147629 h 1655682"/>
                  <a:gd name="connsiteX91" fmla="*/ 1540565 w 3997940"/>
                  <a:gd name="connsiteY91" fmla="*/ 1167507 h 1655682"/>
                  <a:gd name="connsiteX92" fmla="*/ 1480931 w 3997940"/>
                  <a:gd name="connsiteY92" fmla="*/ 1187385 h 1655682"/>
                  <a:gd name="connsiteX93" fmla="*/ 1441174 w 3997940"/>
                  <a:gd name="connsiteY93" fmla="*/ 1197325 h 1655682"/>
                  <a:gd name="connsiteX94" fmla="*/ 1371600 w 3997940"/>
                  <a:gd name="connsiteY94" fmla="*/ 1207264 h 1655682"/>
                  <a:gd name="connsiteX95" fmla="*/ 1311965 w 3997940"/>
                  <a:gd name="connsiteY95" fmla="*/ 1217203 h 1655682"/>
                  <a:gd name="connsiteX96" fmla="*/ 1282148 w 3997940"/>
                  <a:gd name="connsiteY96" fmla="*/ 1237081 h 1655682"/>
                  <a:gd name="connsiteX97" fmla="*/ 1272209 w 3997940"/>
                  <a:gd name="connsiteY97" fmla="*/ 1207264 h 1655682"/>
                  <a:gd name="connsiteX98" fmla="*/ 1252331 w 3997940"/>
                  <a:gd name="connsiteY98" fmla="*/ 1187385 h 1655682"/>
                  <a:gd name="connsiteX99" fmla="*/ 1232452 w 3997940"/>
                  <a:gd name="connsiteY99" fmla="*/ 1157568 h 1655682"/>
                  <a:gd name="connsiteX100" fmla="*/ 1202635 w 3997940"/>
                  <a:gd name="connsiteY100" fmla="*/ 1068116 h 1655682"/>
                  <a:gd name="connsiteX101" fmla="*/ 1172817 w 3997940"/>
                  <a:gd name="connsiteY101" fmla="*/ 1008481 h 1655682"/>
                  <a:gd name="connsiteX102" fmla="*/ 1053548 w 3997940"/>
                  <a:gd name="connsiteY102" fmla="*/ 938907 h 1655682"/>
                  <a:gd name="connsiteX103" fmla="*/ 1013791 w 3997940"/>
                  <a:gd name="connsiteY103" fmla="*/ 928968 h 1655682"/>
                  <a:gd name="connsiteX104" fmla="*/ 944217 w 3997940"/>
                  <a:gd name="connsiteY104" fmla="*/ 879272 h 1655682"/>
                  <a:gd name="connsiteX105" fmla="*/ 884583 w 3997940"/>
                  <a:gd name="connsiteY105" fmla="*/ 839516 h 1655682"/>
                  <a:gd name="connsiteX106" fmla="*/ 844826 w 3997940"/>
                  <a:gd name="connsiteY106" fmla="*/ 799759 h 1655682"/>
                  <a:gd name="connsiteX107" fmla="*/ 735496 w 3997940"/>
                  <a:gd name="connsiteY107" fmla="*/ 760003 h 1655682"/>
                  <a:gd name="connsiteX108" fmla="*/ 646044 w 3997940"/>
                  <a:gd name="connsiteY108" fmla="*/ 700368 h 1655682"/>
                  <a:gd name="connsiteX109" fmla="*/ 536713 w 3997940"/>
                  <a:gd name="connsiteY109" fmla="*/ 670551 h 1655682"/>
                  <a:gd name="connsiteX110" fmla="*/ 496957 w 3997940"/>
                  <a:gd name="connsiteY110" fmla="*/ 630794 h 1655682"/>
                  <a:gd name="connsiteX111" fmla="*/ 417444 w 3997940"/>
                  <a:gd name="connsiteY111" fmla="*/ 600977 h 1655682"/>
                  <a:gd name="connsiteX112" fmla="*/ 387626 w 3997940"/>
                  <a:gd name="connsiteY112" fmla="*/ 591038 h 1655682"/>
                  <a:gd name="connsiteX113" fmla="*/ 337931 w 3997940"/>
                  <a:gd name="connsiteY113" fmla="*/ 561220 h 1655682"/>
                  <a:gd name="connsiteX114" fmla="*/ 318052 w 3997940"/>
                  <a:gd name="connsiteY114" fmla="*/ 541342 h 1655682"/>
                  <a:gd name="connsiteX115" fmla="*/ 288235 w 3997940"/>
                  <a:gd name="connsiteY115" fmla="*/ 521464 h 1655682"/>
                  <a:gd name="connsiteX116" fmla="*/ 268357 w 3997940"/>
                  <a:gd name="connsiteY116" fmla="*/ 501585 h 1655682"/>
                  <a:gd name="connsiteX117" fmla="*/ 178904 w 3997940"/>
                  <a:gd name="connsiteY117" fmla="*/ 471768 h 1655682"/>
                  <a:gd name="connsiteX118" fmla="*/ 149087 w 3997940"/>
                  <a:gd name="connsiteY118" fmla="*/ 461829 h 1655682"/>
                  <a:gd name="connsiteX119" fmla="*/ 129209 w 3997940"/>
                  <a:gd name="connsiteY119" fmla="*/ 422072 h 1655682"/>
                  <a:gd name="connsiteX120" fmla="*/ 99391 w 3997940"/>
                  <a:gd name="connsiteY120" fmla="*/ 412133 h 1655682"/>
                  <a:gd name="connsiteX121" fmla="*/ 59635 w 3997940"/>
                  <a:gd name="connsiteY121" fmla="*/ 382316 h 1655682"/>
                  <a:gd name="connsiteX122" fmla="*/ 0 w 3997940"/>
                  <a:gd name="connsiteY122" fmla="*/ 342559 h 1655682"/>
                  <a:gd name="connsiteX123" fmla="*/ 9939 w 3997940"/>
                  <a:gd name="connsiteY123" fmla="*/ 282925 h 1655682"/>
                  <a:gd name="connsiteX124" fmla="*/ 19878 w 3997940"/>
                  <a:gd name="connsiteY124" fmla="*/ 213351 h 1655682"/>
                  <a:gd name="connsiteX125" fmla="*/ 49696 w 3997940"/>
                  <a:gd name="connsiteY125" fmla="*/ 163655 h 1655682"/>
                  <a:gd name="connsiteX126" fmla="*/ 99391 w 3997940"/>
                  <a:gd name="connsiteY126" fmla="*/ 153716 h 1655682"/>
                  <a:gd name="connsiteX127" fmla="*/ 139148 w 3997940"/>
                  <a:gd name="connsiteY127" fmla="*/ 143777 h 1655682"/>
                  <a:gd name="connsiteX128" fmla="*/ 228600 w 3997940"/>
                  <a:gd name="connsiteY128" fmla="*/ 133838 h 1655682"/>
                  <a:gd name="connsiteX129" fmla="*/ 268357 w 3997940"/>
                  <a:gd name="connsiteY129" fmla="*/ 84142 h 1655682"/>
                  <a:gd name="connsiteX130" fmla="*/ 327991 w 3997940"/>
                  <a:gd name="connsiteY130" fmla="*/ 64264 h 1655682"/>
                  <a:gd name="connsiteX131" fmla="*/ 318052 w 3997940"/>
                  <a:gd name="connsiteY131" fmla="*/ 74203 h 1655682"/>
                  <a:gd name="connsiteX0" fmla="*/ 318052 w 3997940"/>
                  <a:gd name="connsiteY0" fmla="*/ 74203 h 1655682"/>
                  <a:gd name="connsiteX1" fmla="*/ 318052 w 3997940"/>
                  <a:gd name="connsiteY1" fmla="*/ 74203 h 1655682"/>
                  <a:gd name="connsiteX2" fmla="*/ 735496 w 3997940"/>
                  <a:gd name="connsiteY2" fmla="*/ 64264 h 1655682"/>
                  <a:gd name="connsiteX3" fmla="*/ 646044 w 3997940"/>
                  <a:gd name="connsiteY3" fmla="*/ 54325 h 1655682"/>
                  <a:gd name="connsiteX4" fmla="*/ 626165 w 3997940"/>
                  <a:gd name="connsiteY4" fmla="*/ 34446 h 1655682"/>
                  <a:gd name="connsiteX5" fmla="*/ 735496 w 3997940"/>
                  <a:gd name="connsiteY5" fmla="*/ 4629 h 1655682"/>
                  <a:gd name="connsiteX6" fmla="*/ 924339 w 3997940"/>
                  <a:gd name="connsiteY6" fmla="*/ 44385 h 1655682"/>
                  <a:gd name="connsiteX7" fmla="*/ 954157 w 3997940"/>
                  <a:gd name="connsiteY7" fmla="*/ 54325 h 1655682"/>
                  <a:gd name="connsiteX8" fmla="*/ 1083365 w 3997940"/>
                  <a:gd name="connsiteY8" fmla="*/ 74203 h 1655682"/>
                  <a:gd name="connsiteX9" fmla="*/ 1162878 w 3997940"/>
                  <a:gd name="connsiteY9" fmla="*/ 94081 h 1655682"/>
                  <a:gd name="connsiteX10" fmla="*/ 1182757 w 3997940"/>
                  <a:gd name="connsiteY10" fmla="*/ 153716 h 1655682"/>
                  <a:gd name="connsiteX11" fmla="*/ 1222513 w 3997940"/>
                  <a:gd name="connsiteY11" fmla="*/ 173594 h 1655682"/>
                  <a:gd name="connsiteX12" fmla="*/ 1282148 w 3997940"/>
                  <a:gd name="connsiteY12" fmla="*/ 183533 h 1655682"/>
                  <a:gd name="connsiteX13" fmla="*/ 1351722 w 3997940"/>
                  <a:gd name="connsiteY13" fmla="*/ 203411 h 1655682"/>
                  <a:gd name="connsiteX14" fmla="*/ 1391478 w 3997940"/>
                  <a:gd name="connsiteY14" fmla="*/ 223290 h 1655682"/>
                  <a:gd name="connsiteX15" fmla="*/ 1421296 w 3997940"/>
                  <a:gd name="connsiteY15" fmla="*/ 243168 h 1655682"/>
                  <a:gd name="connsiteX16" fmla="*/ 1510748 w 3997940"/>
                  <a:gd name="connsiteY16" fmla="*/ 272985 h 1655682"/>
                  <a:gd name="connsiteX17" fmla="*/ 1580322 w 3997940"/>
                  <a:gd name="connsiteY17" fmla="*/ 302803 h 1655682"/>
                  <a:gd name="connsiteX18" fmla="*/ 1630017 w 3997940"/>
                  <a:gd name="connsiteY18" fmla="*/ 322681 h 1655682"/>
                  <a:gd name="connsiteX19" fmla="*/ 1739348 w 3997940"/>
                  <a:gd name="connsiteY19" fmla="*/ 362438 h 1655682"/>
                  <a:gd name="connsiteX20" fmla="*/ 1918252 w 3997940"/>
                  <a:gd name="connsiteY20" fmla="*/ 392255 h 1655682"/>
                  <a:gd name="connsiteX21" fmla="*/ 1987826 w 3997940"/>
                  <a:gd name="connsiteY21" fmla="*/ 412133 h 1655682"/>
                  <a:gd name="connsiteX22" fmla="*/ 2047461 w 3997940"/>
                  <a:gd name="connsiteY22" fmla="*/ 441951 h 1655682"/>
                  <a:gd name="connsiteX23" fmla="*/ 2107096 w 3997940"/>
                  <a:gd name="connsiteY23" fmla="*/ 471768 h 1655682"/>
                  <a:gd name="connsiteX24" fmla="*/ 2156791 w 3997940"/>
                  <a:gd name="connsiteY24" fmla="*/ 511525 h 1655682"/>
                  <a:gd name="connsiteX25" fmla="*/ 2186609 w 3997940"/>
                  <a:gd name="connsiteY25" fmla="*/ 531403 h 1655682"/>
                  <a:gd name="connsiteX26" fmla="*/ 2345635 w 3997940"/>
                  <a:gd name="connsiteY26" fmla="*/ 571159 h 1655682"/>
                  <a:gd name="connsiteX27" fmla="*/ 2395331 w 3997940"/>
                  <a:gd name="connsiteY27" fmla="*/ 610916 h 1655682"/>
                  <a:gd name="connsiteX28" fmla="*/ 2425148 w 3997940"/>
                  <a:gd name="connsiteY28" fmla="*/ 630794 h 1655682"/>
                  <a:gd name="connsiteX29" fmla="*/ 2504661 w 3997940"/>
                  <a:gd name="connsiteY29" fmla="*/ 660611 h 1655682"/>
                  <a:gd name="connsiteX30" fmla="*/ 2594113 w 3997940"/>
                  <a:gd name="connsiteY30" fmla="*/ 680490 h 1655682"/>
                  <a:gd name="connsiteX31" fmla="*/ 2623931 w 3997940"/>
                  <a:gd name="connsiteY31" fmla="*/ 690429 h 1655682"/>
                  <a:gd name="connsiteX32" fmla="*/ 2673626 w 3997940"/>
                  <a:gd name="connsiteY32" fmla="*/ 720246 h 1655682"/>
                  <a:gd name="connsiteX33" fmla="*/ 2693504 w 3997940"/>
                  <a:gd name="connsiteY33" fmla="*/ 740125 h 1655682"/>
                  <a:gd name="connsiteX34" fmla="*/ 2683565 w 3997940"/>
                  <a:gd name="connsiteY34" fmla="*/ 869333 h 1655682"/>
                  <a:gd name="connsiteX35" fmla="*/ 2800117 w 3997940"/>
                  <a:gd name="connsiteY35" fmla="*/ 769912 h 1655682"/>
                  <a:gd name="connsiteX36" fmla="*/ 2792896 w 3997940"/>
                  <a:gd name="connsiteY36" fmla="*/ 899151 h 1655682"/>
                  <a:gd name="connsiteX37" fmla="*/ 2792896 w 3997940"/>
                  <a:gd name="connsiteY37" fmla="*/ 978664 h 1655682"/>
                  <a:gd name="connsiteX38" fmla="*/ 2874981 w 3997940"/>
                  <a:gd name="connsiteY38" fmla="*/ 917541 h 1655682"/>
                  <a:gd name="connsiteX39" fmla="*/ 3024709 w 3997940"/>
                  <a:gd name="connsiteY39" fmla="*/ 917541 h 1655682"/>
                  <a:gd name="connsiteX40" fmla="*/ 3099573 w 3997940"/>
                  <a:gd name="connsiteY40" fmla="*/ 991355 h 1655682"/>
                  <a:gd name="connsiteX41" fmla="*/ 3041374 w 3997940"/>
                  <a:gd name="connsiteY41" fmla="*/ 1068116 h 1655682"/>
                  <a:gd name="connsiteX42" fmla="*/ 3071191 w 3997940"/>
                  <a:gd name="connsiteY42" fmla="*/ 1078055 h 1655682"/>
                  <a:gd name="connsiteX43" fmla="*/ 3150704 w 3997940"/>
                  <a:gd name="connsiteY43" fmla="*/ 1087994 h 1655682"/>
                  <a:gd name="connsiteX44" fmla="*/ 3170583 w 3997940"/>
                  <a:gd name="connsiteY44" fmla="*/ 1107872 h 1655682"/>
                  <a:gd name="connsiteX45" fmla="*/ 3200400 w 3997940"/>
                  <a:gd name="connsiteY45" fmla="*/ 1117811 h 1655682"/>
                  <a:gd name="connsiteX46" fmla="*/ 3329609 w 3997940"/>
                  <a:gd name="connsiteY46" fmla="*/ 1127751 h 1655682"/>
                  <a:gd name="connsiteX47" fmla="*/ 3448878 w 3997940"/>
                  <a:gd name="connsiteY47" fmla="*/ 1167507 h 1655682"/>
                  <a:gd name="connsiteX48" fmla="*/ 3508513 w 3997940"/>
                  <a:gd name="connsiteY48" fmla="*/ 1187385 h 1655682"/>
                  <a:gd name="connsiteX49" fmla="*/ 3588026 w 3997940"/>
                  <a:gd name="connsiteY49" fmla="*/ 1237081 h 1655682"/>
                  <a:gd name="connsiteX50" fmla="*/ 3647661 w 3997940"/>
                  <a:gd name="connsiteY50" fmla="*/ 1217203 h 1655682"/>
                  <a:gd name="connsiteX51" fmla="*/ 3916017 w 3997940"/>
                  <a:gd name="connsiteY51" fmla="*/ 1197325 h 1655682"/>
                  <a:gd name="connsiteX52" fmla="*/ 3965713 w 3997940"/>
                  <a:gd name="connsiteY52" fmla="*/ 1207264 h 1655682"/>
                  <a:gd name="connsiteX53" fmla="*/ 3945835 w 3997940"/>
                  <a:gd name="connsiteY53" fmla="*/ 1256959 h 1655682"/>
                  <a:gd name="connsiteX54" fmla="*/ 3816626 w 3997940"/>
                  <a:gd name="connsiteY54" fmla="*/ 1266898 h 1655682"/>
                  <a:gd name="connsiteX55" fmla="*/ 3786809 w 3997940"/>
                  <a:gd name="connsiteY55" fmla="*/ 1276838 h 1655682"/>
                  <a:gd name="connsiteX56" fmla="*/ 3727174 w 3997940"/>
                  <a:gd name="connsiteY56" fmla="*/ 1316594 h 1655682"/>
                  <a:gd name="connsiteX57" fmla="*/ 3627783 w 3997940"/>
                  <a:gd name="connsiteY57" fmla="*/ 1346411 h 1655682"/>
                  <a:gd name="connsiteX58" fmla="*/ 3558209 w 3997940"/>
                  <a:gd name="connsiteY58" fmla="*/ 1356351 h 1655682"/>
                  <a:gd name="connsiteX59" fmla="*/ 3409122 w 3997940"/>
                  <a:gd name="connsiteY59" fmla="*/ 1386168 h 1655682"/>
                  <a:gd name="connsiteX60" fmla="*/ 3329609 w 3997940"/>
                  <a:gd name="connsiteY60" fmla="*/ 1406046 h 1655682"/>
                  <a:gd name="connsiteX61" fmla="*/ 3250096 w 3997940"/>
                  <a:gd name="connsiteY61" fmla="*/ 1415985 h 1655682"/>
                  <a:gd name="connsiteX62" fmla="*/ 3210339 w 3997940"/>
                  <a:gd name="connsiteY62" fmla="*/ 1425925 h 1655682"/>
                  <a:gd name="connsiteX63" fmla="*/ 3150704 w 3997940"/>
                  <a:gd name="connsiteY63" fmla="*/ 1445803 h 1655682"/>
                  <a:gd name="connsiteX64" fmla="*/ 2922104 w 3997940"/>
                  <a:gd name="connsiteY64" fmla="*/ 1455742 h 1655682"/>
                  <a:gd name="connsiteX65" fmla="*/ 2902226 w 3997940"/>
                  <a:gd name="connsiteY65" fmla="*/ 1594890 h 1655682"/>
                  <a:gd name="connsiteX66" fmla="*/ 2912165 w 3997940"/>
                  <a:gd name="connsiteY66" fmla="*/ 1624707 h 1655682"/>
                  <a:gd name="connsiteX67" fmla="*/ 2932044 w 3997940"/>
                  <a:gd name="connsiteY67" fmla="*/ 1644585 h 1655682"/>
                  <a:gd name="connsiteX68" fmla="*/ 2902226 w 3997940"/>
                  <a:gd name="connsiteY68" fmla="*/ 1654525 h 1655682"/>
                  <a:gd name="connsiteX69" fmla="*/ 2802835 w 3997940"/>
                  <a:gd name="connsiteY69" fmla="*/ 1614768 h 1655682"/>
                  <a:gd name="connsiteX70" fmla="*/ 2773017 w 3997940"/>
                  <a:gd name="connsiteY70" fmla="*/ 1604829 h 1655682"/>
                  <a:gd name="connsiteX71" fmla="*/ 2703444 w 3997940"/>
                  <a:gd name="connsiteY71" fmla="*/ 1515377 h 1655682"/>
                  <a:gd name="connsiteX72" fmla="*/ 2683565 w 3997940"/>
                  <a:gd name="connsiteY72" fmla="*/ 1495498 h 1655682"/>
                  <a:gd name="connsiteX73" fmla="*/ 2653748 w 3997940"/>
                  <a:gd name="connsiteY73" fmla="*/ 1435864 h 1655682"/>
                  <a:gd name="connsiteX74" fmla="*/ 2623931 w 3997940"/>
                  <a:gd name="connsiteY74" fmla="*/ 1425925 h 1655682"/>
                  <a:gd name="connsiteX75" fmla="*/ 2594113 w 3997940"/>
                  <a:gd name="connsiteY75" fmla="*/ 1396107 h 1655682"/>
                  <a:gd name="connsiteX76" fmla="*/ 2544417 w 3997940"/>
                  <a:gd name="connsiteY76" fmla="*/ 1386168 h 1655682"/>
                  <a:gd name="connsiteX77" fmla="*/ 2335696 w 3997940"/>
                  <a:gd name="connsiteY77" fmla="*/ 1366290 h 1655682"/>
                  <a:gd name="connsiteX78" fmla="*/ 2266122 w 3997940"/>
                  <a:gd name="connsiteY78" fmla="*/ 1356351 h 1655682"/>
                  <a:gd name="connsiteX79" fmla="*/ 2236304 w 3997940"/>
                  <a:gd name="connsiteY79" fmla="*/ 1346411 h 1655682"/>
                  <a:gd name="connsiteX80" fmla="*/ 2186609 w 3997940"/>
                  <a:gd name="connsiteY80" fmla="*/ 1336472 h 1655682"/>
                  <a:gd name="connsiteX81" fmla="*/ 2126974 w 3997940"/>
                  <a:gd name="connsiteY81" fmla="*/ 1326533 h 1655682"/>
                  <a:gd name="connsiteX82" fmla="*/ 1987826 w 3997940"/>
                  <a:gd name="connsiteY82" fmla="*/ 1296716 h 1655682"/>
                  <a:gd name="connsiteX83" fmla="*/ 1868557 w 3997940"/>
                  <a:gd name="connsiteY83" fmla="*/ 1247020 h 1655682"/>
                  <a:gd name="connsiteX84" fmla="*/ 1818861 w 3997940"/>
                  <a:gd name="connsiteY84" fmla="*/ 1227142 h 1655682"/>
                  <a:gd name="connsiteX85" fmla="*/ 1789044 w 3997940"/>
                  <a:gd name="connsiteY85" fmla="*/ 1207264 h 1655682"/>
                  <a:gd name="connsiteX86" fmla="*/ 1719470 w 3997940"/>
                  <a:gd name="connsiteY86" fmla="*/ 1187385 h 1655682"/>
                  <a:gd name="connsiteX87" fmla="*/ 1689652 w 3997940"/>
                  <a:gd name="connsiteY87" fmla="*/ 1167507 h 1655682"/>
                  <a:gd name="connsiteX88" fmla="*/ 1659835 w 3997940"/>
                  <a:gd name="connsiteY88" fmla="*/ 1157568 h 1655682"/>
                  <a:gd name="connsiteX89" fmla="*/ 1610139 w 3997940"/>
                  <a:gd name="connsiteY89" fmla="*/ 1117811 h 1655682"/>
                  <a:gd name="connsiteX90" fmla="*/ 1560444 w 3997940"/>
                  <a:gd name="connsiteY90" fmla="*/ 1147629 h 1655682"/>
                  <a:gd name="connsiteX91" fmla="*/ 1540565 w 3997940"/>
                  <a:gd name="connsiteY91" fmla="*/ 1167507 h 1655682"/>
                  <a:gd name="connsiteX92" fmla="*/ 1480931 w 3997940"/>
                  <a:gd name="connsiteY92" fmla="*/ 1187385 h 1655682"/>
                  <a:gd name="connsiteX93" fmla="*/ 1441174 w 3997940"/>
                  <a:gd name="connsiteY93" fmla="*/ 1197325 h 1655682"/>
                  <a:gd name="connsiteX94" fmla="*/ 1371600 w 3997940"/>
                  <a:gd name="connsiteY94" fmla="*/ 1207264 h 1655682"/>
                  <a:gd name="connsiteX95" fmla="*/ 1311965 w 3997940"/>
                  <a:gd name="connsiteY95" fmla="*/ 1217203 h 1655682"/>
                  <a:gd name="connsiteX96" fmla="*/ 1282148 w 3997940"/>
                  <a:gd name="connsiteY96" fmla="*/ 1237081 h 1655682"/>
                  <a:gd name="connsiteX97" fmla="*/ 1272209 w 3997940"/>
                  <a:gd name="connsiteY97" fmla="*/ 1207264 h 1655682"/>
                  <a:gd name="connsiteX98" fmla="*/ 1252331 w 3997940"/>
                  <a:gd name="connsiteY98" fmla="*/ 1187385 h 1655682"/>
                  <a:gd name="connsiteX99" fmla="*/ 1232452 w 3997940"/>
                  <a:gd name="connsiteY99" fmla="*/ 1157568 h 1655682"/>
                  <a:gd name="connsiteX100" fmla="*/ 1202635 w 3997940"/>
                  <a:gd name="connsiteY100" fmla="*/ 1068116 h 1655682"/>
                  <a:gd name="connsiteX101" fmla="*/ 1172817 w 3997940"/>
                  <a:gd name="connsiteY101" fmla="*/ 1008481 h 1655682"/>
                  <a:gd name="connsiteX102" fmla="*/ 1053548 w 3997940"/>
                  <a:gd name="connsiteY102" fmla="*/ 938907 h 1655682"/>
                  <a:gd name="connsiteX103" fmla="*/ 1013791 w 3997940"/>
                  <a:gd name="connsiteY103" fmla="*/ 928968 h 1655682"/>
                  <a:gd name="connsiteX104" fmla="*/ 944217 w 3997940"/>
                  <a:gd name="connsiteY104" fmla="*/ 879272 h 1655682"/>
                  <a:gd name="connsiteX105" fmla="*/ 884583 w 3997940"/>
                  <a:gd name="connsiteY105" fmla="*/ 839516 h 1655682"/>
                  <a:gd name="connsiteX106" fmla="*/ 844826 w 3997940"/>
                  <a:gd name="connsiteY106" fmla="*/ 799759 h 1655682"/>
                  <a:gd name="connsiteX107" fmla="*/ 735496 w 3997940"/>
                  <a:gd name="connsiteY107" fmla="*/ 760003 h 1655682"/>
                  <a:gd name="connsiteX108" fmla="*/ 646044 w 3997940"/>
                  <a:gd name="connsiteY108" fmla="*/ 700368 h 1655682"/>
                  <a:gd name="connsiteX109" fmla="*/ 536713 w 3997940"/>
                  <a:gd name="connsiteY109" fmla="*/ 670551 h 1655682"/>
                  <a:gd name="connsiteX110" fmla="*/ 496957 w 3997940"/>
                  <a:gd name="connsiteY110" fmla="*/ 630794 h 1655682"/>
                  <a:gd name="connsiteX111" fmla="*/ 417444 w 3997940"/>
                  <a:gd name="connsiteY111" fmla="*/ 600977 h 1655682"/>
                  <a:gd name="connsiteX112" fmla="*/ 387626 w 3997940"/>
                  <a:gd name="connsiteY112" fmla="*/ 591038 h 1655682"/>
                  <a:gd name="connsiteX113" fmla="*/ 337931 w 3997940"/>
                  <a:gd name="connsiteY113" fmla="*/ 561220 h 1655682"/>
                  <a:gd name="connsiteX114" fmla="*/ 318052 w 3997940"/>
                  <a:gd name="connsiteY114" fmla="*/ 541342 h 1655682"/>
                  <a:gd name="connsiteX115" fmla="*/ 288235 w 3997940"/>
                  <a:gd name="connsiteY115" fmla="*/ 521464 h 1655682"/>
                  <a:gd name="connsiteX116" fmla="*/ 268357 w 3997940"/>
                  <a:gd name="connsiteY116" fmla="*/ 501585 h 1655682"/>
                  <a:gd name="connsiteX117" fmla="*/ 178904 w 3997940"/>
                  <a:gd name="connsiteY117" fmla="*/ 471768 h 1655682"/>
                  <a:gd name="connsiteX118" fmla="*/ 149087 w 3997940"/>
                  <a:gd name="connsiteY118" fmla="*/ 461829 h 1655682"/>
                  <a:gd name="connsiteX119" fmla="*/ 129209 w 3997940"/>
                  <a:gd name="connsiteY119" fmla="*/ 422072 h 1655682"/>
                  <a:gd name="connsiteX120" fmla="*/ 99391 w 3997940"/>
                  <a:gd name="connsiteY120" fmla="*/ 412133 h 1655682"/>
                  <a:gd name="connsiteX121" fmla="*/ 59635 w 3997940"/>
                  <a:gd name="connsiteY121" fmla="*/ 382316 h 1655682"/>
                  <a:gd name="connsiteX122" fmla="*/ 0 w 3997940"/>
                  <a:gd name="connsiteY122" fmla="*/ 342559 h 1655682"/>
                  <a:gd name="connsiteX123" fmla="*/ 9939 w 3997940"/>
                  <a:gd name="connsiteY123" fmla="*/ 282925 h 1655682"/>
                  <a:gd name="connsiteX124" fmla="*/ 19878 w 3997940"/>
                  <a:gd name="connsiteY124" fmla="*/ 213351 h 1655682"/>
                  <a:gd name="connsiteX125" fmla="*/ 49696 w 3997940"/>
                  <a:gd name="connsiteY125" fmla="*/ 163655 h 1655682"/>
                  <a:gd name="connsiteX126" fmla="*/ 99391 w 3997940"/>
                  <a:gd name="connsiteY126" fmla="*/ 153716 h 1655682"/>
                  <a:gd name="connsiteX127" fmla="*/ 139148 w 3997940"/>
                  <a:gd name="connsiteY127" fmla="*/ 143777 h 1655682"/>
                  <a:gd name="connsiteX128" fmla="*/ 228600 w 3997940"/>
                  <a:gd name="connsiteY128" fmla="*/ 133838 h 1655682"/>
                  <a:gd name="connsiteX129" fmla="*/ 268357 w 3997940"/>
                  <a:gd name="connsiteY129" fmla="*/ 84142 h 1655682"/>
                  <a:gd name="connsiteX130" fmla="*/ 327991 w 3997940"/>
                  <a:gd name="connsiteY130" fmla="*/ 64264 h 1655682"/>
                  <a:gd name="connsiteX131" fmla="*/ 318052 w 3997940"/>
                  <a:gd name="connsiteY131" fmla="*/ 74203 h 1655682"/>
                  <a:gd name="connsiteX0" fmla="*/ 318052 w 3997940"/>
                  <a:gd name="connsiteY0" fmla="*/ 74203 h 1655682"/>
                  <a:gd name="connsiteX1" fmla="*/ 318052 w 3997940"/>
                  <a:gd name="connsiteY1" fmla="*/ 74203 h 1655682"/>
                  <a:gd name="connsiteX2" fmla="*/ 735496 w 3997940"/>
                  <a:gd name="connsiteY2" fmla="*/ 64264 h 1655682"/>
                  <a:gd name="connsiteX3" fmla="*/ 646044 w 3997940"/>
                  <a:gd name="connsiteY3" fmla="*/ 54325 h 1655682"/>
                  <a:gd name="connsiteX4" fmla="*/ 626165 w 3997940"/>
                  <a:gd name="connsiteY4" fmla="*/ 34446 h 1655682"/>
                  <a:gd name="connsiteX5" fmla="*/ 735496 w 3997940"/>
                  <a:gd name="connsiteY5" fmla="*/ 4629 h 1655682"/>
                  <a:gd name="connsiteX6" fmla="*/ 924339 w 3997940"/>
                  <a:gd name="connsiteY6" fmla="*/ 44385 h 1655682"/>
                  <a:gd name="connsiteX7" fmla="*/ 954157 w 3997940"/>
                  <a:gd name="connsiteY7" fmla="*/ 54325 h 1655682"/>
                  <a:gd name="connsiteX8" fmla="*/ 1083365 w 3997940"/>
                  <a:gd name="connsiteY8" fmla="*/ 74203 h 1655682"/>
                  <a:gd name="connsiteX9" fmla="*/ 1162878 w 3997940"/>
                  <a:gd name="connsiteY9" fmla="*/ 94081 h 1655682"/>
                  <a:gd name="connsiteX10" fmla="*/ 1182757 w 3997940"/>
                  <a:gd name="connsiteY10" fmla="*/ 153716 h 1655682"/>
                  <a:gd name="connsiteX11" fmla="*/ 1222513 w 3997940"/>
                  <a:gd name="connsiteY11" fmla="*/ 173594 h 1655682"/>
                  <a:gd name="connsiteX12" fmla="*/ 1282148 w 3997940"/>
                  <a:gd name="connsiteY12" fmla="*/ 183533 h 1655682"/>
                  <a:gd name="connsiteX13" fmla="*/ 1351722 w 3997940"/>
                  <a:gd name="connsiteY13" fmla="*/ 203411 h 1655682"/>
                  <a:gd name="connsiteX14" fmla="*/ 1391478 w 3997940"/>
                  <a:gd name="connsiteY14" fmla="*/ 223290 h 1655682"/>
                  <a:gd name="connsiteX15" fmla="*/ 1421296 w 3997940"/>
                  <a:gd name="connsiteY15" fmla="*/ 243168 h 1655682"/>
                  <a:gd name="connsiteX16" fmla="*/ 1510748 w 3997940"/>
                  <a:gd name="connsiteY16" fmla="*/ 272985 h 1655682"/>
                  <a:gd name="connsiteX17" fmla="*/ 1580322 w 3997940"/>
                  <a:gd name="connsiteY17" fmla="*/ 302803 h 1655682"/>
                  <a:gd name="connsiteX18" fmla="*/ 1630017 w 3997940"/>
                  <a:gd name="connsiteY18" fmla="*/ 322681 h 1655682"/>
                  <a:gd name="connsiteX19" fmla="*/ 1739348 w 3997940"/>
                  <a:gd name="connsiteY19" fmla="*/ 362438 h 1655682"/>
                  <a:gd name="connsiteX20" fmla="*/ 1918252 w 3997940"/>
                  <a:gd name="connsiteY20" fmla="*/ 392255 h 1655682"/>
                  <a:gd name="connsiteX21" fmla="*/ 1987826 w 3997940"/>
                  <a:gd name="connsiteY21" fmla="*/ 412133 h 1655682"/>
                  <a:gd name="connsiteX22" fmla="*/ 2047461 w 3997940"/>
                  <a:gd name="connsiteY22" fmla="*/ 441951 h 1655682"/>
                  <a:gd name="connsiteX23" fmla="*/ 2107096 w 3997940"/>
                  <a:gd name="connsiteY23" fmla="*/ 471768 h 1655682"/>
                  <a:gd name="connsiteX24" fmla="*/ 2156791 w 3997940"/>
                  <a:gd name="connsiteY24" fmla="*/ 511525 h 1655682"/>
                  <a:gd name="connsiteX25" fmla="*/ 2186609 w 3997940"/>
                  <a:gd name="connsiteY25" fmla="*/ 531403 h 1655682"/>
                  <a:gd name="connsiteX26" fmla="*/ 2345635 w 3997940"/>
                  <a:gd name="connsiteY26" fmla="*/ 571159 h 1655682"/>
                  <a:gd name="connsiteX27" fmla="*/ 2395331 w 3997940"/>
                  <a:gd name="connsiteY27" fmla="*/ 610916 h 1655682"/>
                  <a:gd name="connsiteX28" fmla="*/ 2425148 w 3997940"/>
                  <a:gd name="connsiteY28" fmla="*/ 630794 h 1655682"/>
                  <a:gd name="connsiteX29" fmla="*/ 2504661 w 3997940"/>
                  <a:gd name="connsiteY29" fmla="*/ 660611 h 1655682"/>
                  <a:gd name="connsiteX30" fmla="*/ 2594113 w 3997940"/>
                  <a:gd name="connsiteY30" fmla="*/ 680490 h 1655682"/>
                  <a:gd name="connsiteX31" fmla="*/ 2623931 w 3997940"/>
                  <a:gd name="connsiteY31" fmla="*/ 690429 h 1655682"/>
                  <a:gd name="connsiteX32" fmla="*/ 2673626 w 3997940"/>
                  <a:gd name="connsiteY32" fmla="*/ 720246 h 1655682"/>
                  <a:gd name="connsiteX33" fmla="*/ 2693504 w 3997940"/>
                  <a:gd name="connsiteY33" fmla="*/ 740125 h 1655682"/>
                  <a:gd name="connsiteX34" fmla="*/ 2800117 w 3997940"/>
                  <a:gd name="connsiteY34" fmla="*/ 769912 h 1655682"/>
                  <a:gd name="connsiteX35" fmla="*/ 2800117 w 3997940"/>
                  <a:gd name="connsiteY35" fmla="*/ 769912 h 1655682"/>
                  <a:gd name="connsiteX36" fmla="*/ 2792896 w 3997940"/>
                  <a:gd name="connsiteY36" fmla="*/ 899151 h 1655682"/>
                  <a:gd name="connsiteX37" fmla="*/ 2792896 w 3997940"/>
                  <a:gd name="connsiteY37" fmla="*/ 978664 h 1655682"/>
                  <a:gd name="connsiteX38" fmla="*/ 2874981 w 3997940"/>
                  <a:gd name="connsiteY38" fmla="*/ 917541 h 1655682"/>
                  <a:gd name="connsiteX39" fmla="*/ 3024709 w 3997940"/>
                  <a:gd name="connsiteY39" fmla="*/ 917541 h 1655682"/>
                  <a:gd name="connsiteX40" fmla="*/ 3099573 w 3997940"/>
                  <a:gd name="connsiteY40" fmla="*/ 991355 h 1655682"/>
                  <a:gd name="connsiteX41" fmla="*/ 3041374 w 3997940"/>
                  <a:gd name="connsiteY41" fmla="*/ 1068116 h 1655682"/>
                  <a:gd name="connsiteX42" fmla="*/ 3071191 w 3997940"/>
                  <a:gd name="connsiteY42" fmla="*/ 1078055 h 1655682"/>
                  <a:gd name="connsiteX43" fmla="*/ 3150704 w 3997940"/>
                  <a:gd name="connsiteY43" fmla="*/ 1087994 h 1655682"/>
                  <a:gd name="connsiteX44" fmla="*/ 3170583 w 3997940"/>
                  <a:gd name="connsiteY44" fmla="*/ 1107872 h 1655682"/>
                  <a:gd name="connsiteX45" fmla="*/ 3200400 w 3997940"/>
                  <a:gd name="connsiteY45" fmla="*/ 1117811 h 1655682"/>
                  <a:gd name="connsiteX46" fmla="*/ 3329609 w 3997940"/>
                  <a:gd name="connsiteY46" fmla="*/ 1127751 h 1655682"/>
                  <a:gd name="connsiteX47" fmla="*/ 3448878 w 3997940"/>
                  <a:gd name="connsiteY47" fmla="*/ 1167507 h 1655682"/>
                  <a:gd name="connsiteX48" fmla="*/ 3508513 w 3997940"/>
                  <a:gd name="connsiteY48" fmla="*/ 1187385 h 1655682"/>
                  <a:gd name="connsiteX49" fmla="*/ 3588026 w 3997940"/>
                  <a:gd name="connsiteY49" fmla="*/ 1237081 h 1655682"/>
                  <a:gd name="connsiteX50" fmla="*/ 3647661 w 3997940"/>
                  <a:gd name="connsiteY50" fmla="*/ 1217203 h 1655682"/>
                  <a:gd name="connsiteX51" fmla="*/ 3916017 w 3997940"/>
                  <a:gd name="connsiteY51" fmla="*/ 1197325 h 1655682"/>
                  <a:gd name="connsiteX52" fmla="*/ 3965713 w 3997940"/>
                  <a:gd name="connsiteY52" fmla="*/ 1207264 h 1655682"/>
                  <a:gd name="connsiteX53" fmla="*/ 3945835 w 3997940"/>
                  <a:gd name="connsiteY53" fmla="*/ 1256959 h 1655682"/>
                  <a:gd name="connsiteX54" fmla="*/ 3816626 w 3997940"/>
                  <a:gd name="connsiteY54" fmla="*/ 1266898 h 1655682"/>
                  <a:gd name="connsiteX55" fmla="*/ 3786809 w 3997940"/>
                  <a:gd name="connsiteY55" fmla="*/ 1276838 h 1655682"/>
                  <a:gd name="connsiteX56" fmla="*/ 3727174 w 3997940"/>
                  <a:gd name="connsiteY56" fmla="*/ 1316594 h 1655682"/>
                  <a:gd name="connsiteX57" fmla="*/ 3627783 w 3997940"/>
                  <a:gd name="connsiteY57" fmla="*/ 1346411 h 1655682"/>
                  <a:gd name="connsiteX58" fmla="*/ 3558209 w 3997940"/>
                  <a:gd name="connsiteY58" fmla="*/ 1356351 h 1655682"/>
                  <a:gd name="connsiteX59" fmla="*/ 3409122 w 3997940"/>
                  <a:gd name="connsiteY59" fmla="*/ 1386168 h 1655682"/>
                  <a:gd name="connsiteX60" fmla="*/ 3329609 w 3997940"/>
                  <a:gd name="connsiteY60" fmla="*/ 1406046 h 1655682"/>
                  <a:gd name="connsiteX61" fmla="*/ 3250096 w 3997940"/>
                  <a:gd name="connsiteY61" fmla="*/ 1415985 h 1655682"/>
                  <a:gd name="connsiteX62" fmla="*/ 3210339 w 3997940"/>
                  <a:gd name="connsiteY62" fmla="*/ 1425925 h 1655682"/>
                  <a:gd name="connsiteX63" fmla="*/ 3150704 w 3997940"/>
                  <a:gd name="connsiteY63" fmla="*/ 1445803 h 1655682"/>
                  <a:gd name="connsiteX64" fmla="*/ 2922104 w 3997940"/>
                  <a:gd name="connsiteY64" fmla="*/ 1455742 h 1655682"/>
                  <a:gd name="connsiteX65" fmla="*/ 2902226 w 3997940"/>
                  <a:gd name="connsiteY65" fmla="*/ 1594890 h 1655682"/>
                  <a:gd name="connsiteX66" fmla="*/ 2912165 w 3997940"/>
                  <a:gd name="connsiteY66" fmla="*/ 1624707 h 1655682"/>
                  <a:gd name="connsiteX67" fmla="*/ 2932044 w 3997940"/>
                  <a:gd name="connsiteY67" fmla="*/ 1644585 h 1655682"/>
                  <a:gd name="connsiteX68" fmla="*/ 2902226 w 3997940"/>
                  <a:gd name="connsiteY68" fmla="*/ 1654525 h 1655682"/>
                  <a:gd name="connsiteX69" fmla="*/ 2802835 w 3997940"/>
                  <a:gd name="connsiteY69" fmla="*/ 1614768 h 1655682"/>
                  <a:gd name="connsiteX70" fmla="*/ 2773017 w 3997940"/>
                  <a:gd name="connsiteY70" fmla="*/ 1604829 h 1655682"/>
                  <a:gd name="connsiteX71" fmla="*/ 2703444 w 3997940"/>
                  <a:gd name="connsiteY71" fmla="*/ 1515377 h 1655682"/>
                  <a:gd name="connsiteX72" fmla="*/ 2683565 w 3997940"/>
                  <a:gd name="connsiteY72" fmla="*/ 1495498 h 1655682"/>
                  <a:gd name="connsiteX73" fmla="*/ 2653748 w 3997940"/>
                  <a:gd name="connsiteY73" fmla="*/ 1435864 h 1655682"/>
                  <a:gd name="connsiteX74" fmla="*/ 2623931 w 3997940"/>
                  <a:gd name="connsiteY74" fmla="*/ 1425925 h 1655682"/>
                  <a:gd name="connsiteX75" fmla="*/ 2594113 w 3997940"/>
                  <a:gd name="connsiteY75" fmla="*/ 1396107 h 1655682"/>
                  <a:gd name="connsiteX76" fmla="*/ 2544417 w 3997940"/>
                  <a:gd name="connsiteY76" fmla="*/ 1386168 h 1655682"/>
                  <a:gd name="connsiteX77" fmla="*/ 2335696 w 3997940"/>
                  <a:gd name="connsiteY77" fmla="*/ 1366290 h 1655682"/>
                  <a:gd name="connsiteX78" fmla="*/ 2266122 w 3997940"/>
                  <a:gd name="connsiteY78" fmla="*/ 1356351 h 1655682"/>
                  <a:gd name="connsiteX79" fmla="*/ 2236304 w 3997940"/>
                  <a:gd name="connsiteY79" fmla="*/ 1346411 h 1655682"/>
                  <a:gd name="connsiteX80" fmla="*/ 2186609 w 3997940"/>
                  <a:gd name="connsiteY80" fmla="*/ 1336472 h 1655682"/>
                  <a:gd name="connsiteX81" fmla="*/ 2126974 w 3997940"/>
                  <a:gd name="connsiteY81" fmla="*/ 1326533 h 1655682"/>
                  <a:gd name="connsiteX82" fmla="*/ 1987826 w 3997940"/>
                  <a:gd name="connsiteY82" fmla="*/ 1296716 h 1655682"/>
                  <a:gd name="connsiteX83" fmla="*/ 1868557 w 3997940"/>
                  <a:gd name="connsiteY83" fmla="*/ 1247020 h 1655682"/>
                  <a:gd name="connsiteX84" fmla="*/ 1818861 w 3997940"/>
                  <a:gd name="connsiteY84" fmla="*/ 1227142 h 1655682"/>
                  <a:gd name="connsiteX85" fmla="*/ 1789044 w 3997940"/>
                  <a:gd name="connsiteY85" fmla="*/ 1207264 h 1655682"/>
                  <a:gd name="connsiteX86" fmla="*/ 1719470 w 3997940"/>
                  <a:gd name="connsiteY86" fmla="*/ 1187385 h 1655682"/>
                  <a:gd name="connsiteX87" fmla="*/ 1689652 w 3997940"/>
                  <a:gd name="connsiteY87" fmla="*/ 1167507 h 1655682"/>
                  <a:gd name="connsiteX88" fmla="*/ 1659835 w 3997940"/>
                  <a:gd name="connsiteY88" fmla="*/ 1157568 h 1655682"/>
                  <a:gd name="connsiteX89" fmla="*/ 1610139 w 3997940"/>
                  <a:gd name="connsiteY89" fmla="*/ 1117811 h 1655682"/>
                  <a:gd name="connsiteX90" fmla="*/ 1560444 w 3997940"/>
                  <a:gd name="connsiteY90" fmla="*/ 1147629 h 1655682"/>
                  <a:gd name="connsiteX91" fmla="*/ 1540565 w 3997940"/>
                  <a:gd name="connsiteY91" fmla="*/ 1167507 h 1655682"/>
                  <a:gd name="connsiteX92" fmla="*/ 1480931 w 3997940"/>
                  <a:gd name="connsiteY92" fmla="*/ 1187385 h 1655682"/>
                  <a:gd name="connsiteX93" fmla="*/ 1441174 w 3997940"/>
                  <a:gd name="connsiteY93" fmla="*/ 1197325 h 1655682"/>
                  <a:gd name="connsiteX94" fmla="*/ 1371600 w 3997940"/>
                  <a:gd name="connsiteY94" fmla="*/ 1207264 h 1655682"/>
                  <a:gd name="connsiteX95" fmla="*/ 1311965 w 3997940"/>
                  <a:gd name="connsiteY95" fmla="*/ 1217203 h 1655682"/>
                  <a:gd name="connsiteX96" fmla="*/ 1282148 w 3997940"/>
                  <a:gd name="connsiteY96" fmla="*/ 1237081 h 1655682"/>
                  <a:gd name="connsiteX97" fmla="*/ 1272209 w 3997940"/>
                  <a:gd name="connsiteY97" fmla="*/ 1207264 h 1655682"/>
                  <a:gd name="connsiteX98" fmla="*/ 1252331 w 3997940"/>
                  <a:gd name="connsiteY98" fmla="*/ 1187385 h 1655682"/>
                  <a:gd name="connsiteX99" fmla="*/ 1232452 w 3997940"/>
                  <a:gd name="connsiteY99" fmla="*/ 1157568 h 1655682"/>
                  <a:gd name="connsiteX100" fmla="*/ 1202635 w 3997940"/>
                  <a:gd name="connsiteY100" fmla="*/ 1068116 h 1655682"/>
                  <a:gd name="connsiteX101" fmla="*/ 1172817 w 3997940"/>
                  <a:gd name="connsiteY101" fmla="*/ 1008481 h 1655682"/>
                  <a:gd name="connsiteX102" fmla="*/ 1053548 w 3997940"/>
                  <a:gd name="connsiteY102" fmla="*/ 938907 h 1655682"/>
                  <a:gd name="connsiteX103" fmla="*/ 1013791 w 3997940"/>
                  <a:gd name="connsiteY103" fmla="*/ 928968 h 1655682"/>
                  <a:gd name="connsiteX104" fmla="*/ 944217 w 3997940"/>
                  <a:gd name="connsiteY104" fmla="*/ 879272 h 1655682"/>
                  <a:gd name="connsiteX105" fmla="*/ 884583 w 3997940"/>
                  <a:gd name="connsiteY105" fmla="*/ 839516 h 1655682"/>
                  <a:gd name="connsiteX106" fmla="*/ 844826 w 3997940"/>
                  <a:gd name="connsiteY106" fmla="*/ 799759 h 1655682"/>
                  <a:gd name="connsiteX107" fmla="*/ 735496 w 3997940"/>
                  <a:gd name="connsiteY107" fmla="*/ 760003 h 1655682"/>
                  <a:gd name="connsiteX108" fmla="*/ 646044 w 3997940"/>
                  <a:gd name="connsiteY108" fmla="*/ 700368 h 1655682"/>
                  <a:gd name="connsiteX109" fmla="*/ 536713 w 3997940"/>
                  <a:gd name="connsiteY109" fmla="*/ 670551 h 1655682"/>
                  <a:gd name="connsiteX110" fmla="*/ 496957 w 3997940"/>
                  <a:gd name="connsiteY110" fmla="*/ 630794 h 1655682"/>
                  <a:gd name="connsiteX111" fmla="*/ 417444 w 3997940"/>
                  <a:gd name="connsiteY111" fmla="*/ 600977 h 1655682"/>
                  <a:gd name="connsiteX112" fmla="*/ 387626 w 3997940"/>
                  <a:gd name="connsiteY112" fmla="*/ 591038 h 1655682"/>
                  <a:gd name="connsiteX113" fmla="*/ 337931 w 3997940"/>
                  <a:gd name="connsiteY113" fmla="*/ 561220 h 1655682"/>
                  <a:gd name="connsiteX114" fmla="*/ 318052 w 3997940"/>
                  <a:gd name="connsiteY114" fmla="*/ 541342 h 1655682"/>
                  <a:gd name="connsiteX115" fmla="*/ 288235 w 3997940"/>
                  <a:gd name="connsiteY115" fmla="*/ 521464 h 1655682"/>
                  <a:gd name="connsiteX116" fmla="*/ 268357 w 3997940"/>
                  <a:gd name="connsiteY116" fmla="*/ 501585 h 1655682"/>
                  <a:gd name="connsiteX117" fmla="*/ 178904 w 3997940"/>
                  <a:gd name="connsiteY117" fmla="*/ 471768 h 1655682"/>
                  <a:gd name="connsiteX118" fmla="*/ 149087 w 3997940"/>
                  <a:gd name="connsiteY118" fmla="*/ 461829 h 1655682"/>
                  <a:gd name="connsiteX119" fmla="*/ 129209 w 3997940"/>
                  <a:gd name="connsiteY119" fmla="*/ 422072 h 1655682"/>
                  <a:gd name="connsiteX120" fmla="*/ 99391 w 3997940"/>
                  <a:gd name="connsiteY120" fmla="*/ 412133 h 1655682"/>
                  <a:gd name="connsiteX121" fmla="*/ 59635 w 3997940"/>
                  <a:gd name="connsiteY121" fmla="*/ 382316 h 1655682"/>
                  <a:gd name="connsiteX122" fmla="*/ 0 w 3997940"/>
                  <a:gd name="connsiteY122" fmla="*/ 342559 h 1655682"/>
                  <a:gd name="connsiteX123" fmla="*/ 9939 w 3997940"/>
                  <a:gd name="connsiteY123" fmla="*/ 282925 h 1655682"/>
                  <a:gd name="connsiteX124" fmla="*/ 19878 w 3997940"/>
                  <a:gd name="connsiteY124" fmla="*/ 213351 h 1655682"/>
                  <a:gd name="connsiteX125" fmla="*/ 49696 w 3997940"/>
                  <a:gd name="connsiteY125" fmla="*/ 163655 h 1655682"/>
                  <a:gd name="connsiteX126" fmla="*/ 99391 w 3997940"/>
                  <a:gd name="connsiteY126" fmla="*/ 153716 h 1655682"/>
                  <a:gd name="connsiteX127" fmla="*/ 139148 w 3997940"/>
                  <a:gd name="connsiteY127" fmla="*/ 143777 h 1655682"/>
                  <a:gd name="connsiteX128" fmla="*/ 228600 w 3997940"/>
                  <a:gd name="connsiteY128" fmla="*/ 133838 h 1655682"/>
                  <a:gd name="connsiteX129" fmla="*/ 268357 w 3997940"/>
                  <a:gd name="connsiteY129" fmla="*/ 84142 h 1655682"/>
                  <a:gd name="connsiteX130" fmla="*/ 327991 w 3997940"/>
                  <a:gd name="connsiteY130" fmla="*/ 64264 h 1655682"/>
                  <a:gd name="connsiteX131" fmla="*/ 318052 w 3997940"/>
                  <a:gd name="connsiteY131" fmla="*/ 74203 h 1655682"/>
                  <a:gd name="connsiteX0" fmla="*/ 318052 w 3997940"/>
                  <a:gd name="connsiteY0" fmla="*/ 74203 h 1655682"/>
                  <a:gd name="connsiteX1" fmla="*/ 318052 w 3997940"/>
                  <a:gd name="connsiteY1" fmla="*/ 74203 h 1655682"/>
                  <a:gd name="connsiteX2" fmla="*/ 735496 w 3997940"/>
                  <a:gd name="connsiteY2" fmla="*/ 64264 h 1655682"/>
                  <a:gd name="connsiteX3" fmla="*/ 646044 w 3997940"/>
                  <a:gd name="connsiteY3" fmla="*/ 54325 h 1655682"/>
                  <a:gd name="connsiteX4" fmla="*/ 554198 w 3997940"/>
                  <a:gd name="connsiteY4" fmla="*/ 31771 h 1655682"/>
                  <a:gd name="connsiteX5" fmla="*/ 735496 w 3997940"/>
                  <a:gd name="connsiteY5" fmla="*/ 4629 h 1655682"/>
                  <a:gd name="connsiteX6" fmla="*/ 924339 w 3997940"/>
                  <a:gd name="connsiteY6" fmla="*/ 44385 h 1655682"/>
                  <a:gd name="connsiteX7" fmla="*/ 954157 w 3997940"/>
                  <a:gd name="connsiteY7" fmla="*/ 54325 h 1655682"/>
                  <a:gd name="connsiteX8" fmla="*/ 1083365 w 3997940"/>
                  <a:gd name="connsiteY8" fmla="*/ 74203 h 1655682"/>
                  <a:gd name="connsiteX9" fmla="*/ 1162878 w 3997940"/>
                  <a:gd name="connsiteY9" fmla="*/ 94081 h 1655682"/>
                  <a:gd name="connsiteX10" fmla="*/ 1182757 w 3997940"/>
                  <a:gd name="connsiteY10" fmla="*/ 153716 h 1655682"/>
                  <a:gd name="connsiteX11" fmla="*/ 1222513 w 3997940"/>
                  <a:gd name="connsiteY11" fmla="*/ 173594 h 1655682"/>
                  <a:gd name="connsiteX12" fmla="*/ 1282148 w 3997940"/>
                  <a:gd name="connsiteY12" fmla="*/ 183533 h 1655682"/>
                  <a:gd name="connsiteX13" fmla="*/ 1351722 w 3997940"/>
                  <a:gd name="connsiteY13" fmla="*/ 203411 h 1655682"/>
                  <a:gd name="connsiteX14" fmla="*/ 1391478 w 3997940"/>
                  <a:gd name="connsiteY14" fmla="*/ 223290 h 1655682"/>
                  <a:gd name="connsiteX15" fmla="*/ 1421296 w 3997940"/>
                  <a:gd name="connsiteY15" fmla="*/ 243168 h 1655682"/>
                  <a:gd name="connsiteX16" fmla="*/ 1510748 w 3997940"/>
                  <a:gd name="connsiteY16" fmla="*/ 272985 h 1655682"/>
                  <a:gd name="connsiteX17" fmla="*/ 1580322 w 3997940"/>
                  <a:gd name="connsiteY17" fmla="*/ 302803 h 1655682"/>
                  <a:gd name="connsiteX18" fmla="*/ 1630017 w 3997940"/>
                  <a:gd name="connsiteY18" fmla="*/ 322681 h 1655682"/>
                  <a:gd name="connsiteX19" fmla="*/ 1739348 w 3997940"/>
                  <a:gd name="connsiteY19" fmla="*/ 362438 h 1655682"/>
                  <a:gd name="connsiteX20" fmla="*/ 1918252 w 3997940"/>
                  <a:gd name="connsiteY20" fmla="*/ 392255 h 1655682"/>
                  <a:gd name="connsiteX21" fmla="*/ 1987826 w 3997940"/>
                  <a:gd name="connsiteY21" fmla="*/ 412133 h 1655682"/>
                  <a:gd name="connsiteX22" fmla="*/ 2047461 w 3997940"/>
                  <a:gd name="connsiteY22" fmla="*/ 441951 h 1655682"/>
                  <a:gd name="connsiteX23" fmla="*/ 2107096 w 3997940"/>
                  <a:gd name="connsiteY23" fmla="*/ 471768 h 1655682"/>
                  <a:gd name="connsiteX24" fmla="*/ 2156791 w 3997940"/>
                  <a:gd name="connsiteY24" fmla="*/ 511525 h 1655682"/>
                  <a:gd name="connsiteX25" fmla="*/ 2186609 w 3997940"/>
                  <a:gd name="connsiteY25" fmla="*/ 531403 h 1655682"/>
                  <a:gd name="connsiteX26" fmla="*/ 2345635 w 3997940"/>
                  <a:gd name="connsiteY26" fmla="*/ 571159 h 1655682"/>
                  <a:gd name="connsiteX27" fmla="*/ 2395331 w 3997940"/>
                  <a:gd name="connsiteY27" fmla="*/ 610916 h 1655682"/>
                  <a:gd name="connsiteX28" fmla="*/ 2425148 w 3997940"/>
                  <a:gd name="connsiteY28" fmla="*/ 630794 h 1655682"/>
                  <a:gd name="connsiteX29" fmla="*/ 2504661 w 3997940"/>
                  <a:gd name="connsiteY29" fmla="*/ 660611 h 1655682"/>
                  <a:gd name="connsiteX30" fmla="*/ 2594113 w 3997940"/>
                  <a:gd name="connsiteY30" fmla="*/ 680490 h 1655682"/>
                  <a:gd name="connsiteX31" fmla="*/ 2623931 w 3997940"/>
                  <a:gd name="connsiteY31" fmla="*/ 690429 h 1655682"/>
                  <a:gd name="connsiteX32" fmla="*/ 2673626 w 3997940"/>
                  <a:gd name="connsiteY32" fmla="*/ 720246 h 1655682"/>
                  <a:gd name="connsiteX33" fmla="*/ 2693504 w 3997940"/>
                  <a:gd name="connsiteY33" fmla="*/ 740125 h 1655682"/>
                  <a:gd name="connsiteX34" fmla="*/ 2800117 w 3997940"/>
                  <a:gd name="connsiteY34" fmla="*/ 769912 h 1655682"/>
                  <a:gd name="connsiteX35" fmla="*/ 2800117 w 3997940"/>
                  <a:gd name="connsiteY35" fmla="*/ 769912 h 1655682"/>
                  <a:gd name="connsiteX36" fmla="*/ 2792896 w 3997940"/>
                  <a:gd name="connsiteY36" fmla="*/ 899151 h 1655682"/>
                  <a:gd name="connsiteX37" fmla="*/ 2792896 w 3997940"/>
                  <a:gd name="connsiteY37" fmla="*/ 978664 h 1655682"/>
                  <a:gd name="connsiteX38" fmla="*/ 2874981 w 3997940"/>
                  <a:gd name="connsiteY38" fmla="*/ 917541 h 1655682"/>
                  <a:gd name="connsiteX39" fmla="*/ 3024709 w 3997940"/>
                  <a:gd name="connsiteY39" fmla="*/ 917541 h 1655682"/>
                  <a:gd name="connsiteX40" fmla="*/ 3099573 w 3997940"/>
                  <a:gd name="connsiteY40" fmla="*/ 991355 h 1655682"/>
                  <a:gd name="connsiteX41" fmla="*/ 3041374 w 3997940"/>
                  <a:gd name="connsiteY41" fmla="*/ 1068116 h 1655682"/>
                  <a:gd name="connsiteX42" fmla="*/ 3071191 w 3997940"/>
                  <a:gd name="connsiteY42" fmla="*/ 1078055 h 1655682"/>
                  <a:gd name="connsiteX43" fmla="*/ 3150704 w 3997940"/>
                  <a:gd name="connsiteY43" fmla="*/ 1087994 h 1655682"/>
                  <a:gd name="connsiteX44" fmla="*/ 3170583 w 3997940"/>
                  <a:gd name="connsiteY44" fmla="*/ 1107872 h 1655682"/>
                  <a:gd name="connsiteX45" fmla="*/ 3200400 w 3997940"/>
                  <a:gd name="connsiteY45" fmla="*/ 1117811 h 1655682"/>
                  <a:gd name="connsiteX46" fmla="*/ 3329609 w 3997940"/>
                  <a:gd name="connsiteY46" fmla="*/ 1127751 h 1655682"/>
                  <a:gd name="connsiteX47" fmla="*/ 3448878 w 3997940"/>
                  <a:gd name="connsiteY47" fmla="*/ 1167507 h 1655682"/>
                  <a:gd name="connsiteX48" fmla="*/ 3508513 w 3997940"/>
                  <a:gd name="connsiteY48" fmla="*/ 1187385 h 1655682"/>
                  <a:gd name="connsiteX49" fmla="*/ 3588026 w 3997940"/>
                  <a:gd name="connsiteY49" fmla="*/ 1237081 h 1655682"/>
                  <a:gd name="connsiteX50" fmla="*/ 3647661 w 3997940"/>
                  <a:gd name="connsiteY50" fmla="*/ 1217203 h 1655682"/>
                  <a:gd name="connsiteX51" fmla="*/ 3916017 w 3997940"/>
                  <a:gd name="connsiteY51" fmla="*/ 1197325 h 1655682"/>
                  <a:gd name="connsiteX52" fmla="*/ 3965713 w 3997940"/>
                  <a:gd name="connsiteY52" fmla="*/ 1207264 h 1655682"/>
                  <a:gd name="connsiteX53" fmla="*/ 3945835 w 3997940"/>
                  <a:gd name="connsiteY53" fmla="*/ 1256959 h 1655682"/>
                  <a:gd name="connsiteX54" fmla="*/ 3816626 w 3997940"/>
                  <a:gd name="connsiteY54" fmla="*/ 1266898 h 1655682"/>
                  <a:gd name="connsiteX55" fmla="*/ 3786809 w 3997940"/>
                  <a:gd name="connsiteY55" fmla="*/ 1276838 h 1655682"/>
                  <a:gd name="connsiteX56" fmla="*/ 3727174 w 3997940"/>
                  <a:gd name="connsiteY56" fmla="*/ 1316594 h 1655682"/>
                  <a:gd name="connsiteX57" fmla="*/ 3627783 w 3997940"/>
                  <a:gd name="connsiteY57" fmla="*/ 1346411 h 1655682"/>
                  <a:gd name="connsiteX58" fmla="*/ 3558209 w 3997940"/>
                  <a:gd name="connsiteY58" fmla="*/ 1356351 h 1655682"/>
                  <a:gd name="connsiteX59" fmla="*/ 3409122 w 3997940"/>
                  <a:gd name="connsiteY59" fmla="*/ 1386168 h 1655682"/>
                  <a:gd name="connsiteX60" fmla="*/ 3329609 w 3997940"/>
                  <a:gd name="connsiteY60" fmla="*/ 1406046 h 1655682"/>
                  <a:gd name="connsiteX61" fmla="*/ 3250096 w 3997940"/>
                  <a:gd name="connsiteY61" fmla="*/ 1415985 h 1655682"/>
                  <a:gd name="connsiteX62" fmla="*/ 3210339 w 3997940"/>
                  <a:gd name="connsiteY62" fmla="*/ 1425925 h 1655682"/>
                  <a:gd name="connsiteX63" fmla="*/ 3150704 w 3997940"/>
                  <a:gd name="connsiteY63" fmla="*/ 1445803 h 1655682"/>
                  <a:gd name="connsiteX64" fmla="*/ 2922104 w 3997940"/>
                  <a:gd name="connsiteY64" fmla="*/ 1455742 h 1655682"/>
                  <a:gd name="connsiteX65" fmla="*/ 2902226 w 3997940"/>
                  <a:gd name="connsiteY65" fmla="*/ 1594890 h 1655682"/>
                  <a:gd name="connsiteX66" fmla="*/ 2912165 w 3997940"/>
                  <a:gd name="connsiteY66" fmla="*/ 1624707 h 1655682"/>
                  <a:gd name="connsiteX67" fmla="*/ 2932044 w 3997940"/>
                  <a:gd name="connsiteY67" fmla="*/ 1644585 h 1655682"/>
                  <a:gd name="connsiteX68" fmla="*/ 2902226 w 3997940"/>
                  <a:gd name="connsiteY68" fmla="*/ 1654525 h 1655682"/>
                  <a:gd name="connsiteX69" fmla="*/ 2802835 w 3997940"/>
                  <a:gd name="connsiteY69" fmla="*/ 1614768 h 1655682"/>
                  <a:gd name="connsiteX70" fmla="*/ 2773017 w 3997940"/>
                  <a:gd name="connsiteY70" fmla="*/ 1604829 h 1655682"/>
                  <a:gd name="connsiteX71" fmla="*/ 2703444 w 3997940"/>
                  <a:gd name="connsiteY71" fmla="*/ 1515377 h 1655682"/>
                  <a:gd name="connsiteX72" fmla="*/ 2683565 w 3997940"/>
                  <a:gd name="connsiteY72" fmla="*/ 1495498 h 1655682"/>
                  <a:gd name="connsiteX73" fmla="*/ 2653748 w 3997940"/>
                  <a:gd name="connsiteY73" fmla="*/ 1435864 h 1655682"/>
                  <a:gd name="connsiteX74" fmla="*/ 2623931 w 3997940"/>
                  <a:gd name="connsiteY74" fmla="*/ 1425925 h 1655682"/>
                  <a:gd name="connsiteX75" fmla="*/ 2594113 w 3997940"/>
                  <a:gd name="connsiteY75" fmla="*/ 1396107 h 1655682"/>
                  <a:gd name="connsiteX76" fmla="*/ 2544417 w 3997940"/>
                  <a:gd name="connsiteY76" fmla="*/ 1386168 h 1655682"/>
                  <a:gd name="connsiteX77" fmla="*/ 2335696 w 3997940"/>
                  <a:gd name="connsiteY77" fmla="*/ 1366290 h 1655682"/>
                  <a:gd name="connsiteX78" fmla="*/ 2266122 w 3997940"/>
                  <a:gd name="connsiteY78" fmla="*/ 1356351 h 1655682"/>
                  <a:gd name="connsiteX79" fmla="*/ 2236304 w 3997940"/>
                  <a:gd name="connsiteY79" fmla="*/ 1346411 h 1655682"/>
                  <a:gd name="connsiteX80" fmla="*/ 2186609 w 3997940"/>
                  <a:gd name="connsiteY80" fmla="*/ 1336472 h 1655682"/>
                  <a:gd name="connsiteX81" fmla="*/ 2126974 w 3997940"/>
                  <a:gd name="connsiteY81" fmla="*/ 1326533 h 1655682"/>
                  <a:gd name="connsiteX82" fmla="*/ 1987826 w 3997940"/>
                  <a:gd name="connsiteY82" fmla="*/ 1296716 h 1655682"/>
                  <a:gd name="connsiteX83" fmla="*/ 1868557 w 3997940"/>
                  <a:gd name="connsiteY83" fmla="*/ 1247020 h 1655682"/>
                  <a:gd name="connsiteX84" fmla="*/ 1818861 w 3997940"/>
                  <a:gd name="connsiteY84" fmla="*/ 1227142 h 1655682"/>
                  <a:gd name="connsiteX85" fmla="*/ 1789044 w 3997940"/>
                  <a:gd name="connsiteY85" fmla="*/ 1207264 h 1655682"/>
                  <a:gd name="connsiteX86" fmla="*/ 1719470 w 3997940"/>
                  <a:gd name="connsiteY86" fmla="*/ 1187385 h 1655682"/>
                  <a:gd name="connsiteX87" fmla="*/ 1689652 w 3997940"/>
                  <a:gd name="connsiteY87" fmla="*/ 1167507 h 1655682"/>
                  <a:gd name="connsiteX88" fmla="*/ 1659835 w 3997940"/>
                  <a:gd name="connsiteY88" fmla="*/ 1157568 h 1655682"/>
                  <a:gd name="connsiteX89" fmla="*/ 1610139 w 3997940"/>
                  <a:gd name="connsiteY89" fmla="*/ 1117811 h 1655682"/>
                  <a:gd name="connsiteX90" fmla="*/ 1560444 w 3997940"/>
                  <a:gd name="connsiteY90" fmla="*/ 1147629 h 1655682"/>
                  <a:gd name="connsiteX91" fmla="*/ 1540565 w 3997940"/>
                  <a:gd name="connsiteY91" fmla="*/ 1167507 h 1655682"/>
                  <a:gd name="connsiteX92" fmla="*/ 1480931 w 3997940"/>
                  <a:gd name="connsiteY92" fmla="*/ 1187385 h 1655682"/>
                  <a:gd name="connsiteX93" fmla="*/ 1441174 w 3997940"/>
                  <a:gd name="connsiteY93" fmla="*/ 1197325 h 1655682"/>
                  <a:gd name="connsiteX94" fmla="*/ 1371600 w 3997940"/>
                  <a:gd name="connsiteY94" fmla="*/ 1207264 h 1655682"/>
                  <a:gd name="connsiteX95" fmla="*/ 1311965 w 3997940"/>
                  <a:gd name="connsiteY95" fmla="*/ 1217203 h 1655682"/>
                  <a:gd name="connsiteX96" fmla="*/ 1282148 w 3997940"/>
                  <a:gd name="connsiteY96" fmla="*/ 1237081 h 1655682"/>
                  <a:gd name="connsiteX97" fmla="*/ 1272209 w 3997940"/>
                  <a:gd name="connsiteY97" fmla="*/ 1207264 h 1655682"/>
                  <a:gd name="connsiteX98" fmla="*/ 1252331 w 3997940"/>
                  <a:gd name="connsiteY98" fmla="*/ 1187385 h 1655682"/>
                  <a:gd name="connsiteX99" fmla="*/ 1232452 w 3997940"/>
                  <a:gd name="connsiteY99" fmla="*/ 1157568 h 1655682"/>
                  <a:gd name="connsiteX100" fmla="*/ 1202635 w 3997940"/>
                  <a:gd name="connsiteY100" fmla="*/ 1068116 h 1655682"/>
                  <a:gd name="connsiteX101" fmla="*/ 1172817 w 3997940"/>
                  <a:gd name="connsiteY101" fmla="*/ 1008481 h 1655682"/>
                  <a:gd name="connsiteX102" fmla="*/ 1053548 w 3997940"/>
                  <a:gd name="connsiteY102" fmla="*/ 938907 h 1655682"/>
                  <a:gd name="connsiteX103" fmla="*/ 1013791 w 3997940"/>
                  <a:gd name="connsiteY103" fmla="*/ 928968 h 1655682"/>
                  <a:gd name="connsiteX104" fmla="*/ 944217 w 3997940"/>
                  <a:gd name="connsiteY104" fmla="*/ 879272 h 1655682"/>
                  <a:gd name="connsiteX105" fmla="*/ 884583 w 3997940"/>
                  <a:gd name="connsiteY105" fmla="*/ 839516 h 1655682"/>
                  <a:gd name="connsiteX106" fmla="*/ 844826 w 3997940"/>
                  <a:gd name="connsiteY106" fmla="*/ 799759 h 1655682"/>
                  <a:gd name="connsiteX107" fmla="*/ 735496 w 3997940"/>
                  <a:gd name="connsiteY107" fmla="*/ 760003 h 1655682"/>
                  <a:gd name="connsiteX108" fmla="*/ 646044 w 3997940"/>
                  <a:gd name="connsiteY108" fmla="*/ 700368 h 1655682"/>
                  <a:gd name="connsiteX109" fmla="*/ 536713 w 3997940"/>
                  <a:gd name="connsiteY109" fmla="*/ 670551 h 1655682"/>
                  <a:gd name="connsiteX110" fmla="*/ 496957 w 3997940"/>
                  <a:gd name="connsiteY110" fmla="*/ 630794 h 1655682"/>
                  <a:gd name="connsiteX111" fmla="*/ 417444 w 3997940"/>
                  <a:gd name="connsiteY111" fmla="*/ 600977 h 1655682"/>
                  <a:gd name="connsiteX112" fmla="*/ 387626 w 3997940"/>
                  <a:gd name="connsiteY112" fmla="*/ 591038 h 1655682"/>
                  <a:gd name="connsiteX113" fmla="*/ 337931 w 3997940"/>
                  <a:gd name="connsiteY113" fmla="*/ 561220 h 1655682"/>
                  <a:gd name="connsiteX114" fmla="*/ 318052 w 3997940"/>
                  <a:gd name="connsiteY114" fmla="*/ 541342 h 1655682"/>
                  <a:gd name="connsiteX115" fmla="*/ 288235 w 3997940"/>
                  <a:gd name="connsiteY115" fmla="*/ 521464 h 1655682"/>
                  <a:gd name="connsiteX116" fmla="*/ 268357 w 3997940"/>
                  <a:gd name="connsiteY116" fmla="*/ 501585 h 1655682"/>
                  <a:gd name="connsiteX117" fmla="*/ 178904 w 3997940"/>
                  <a:gd name="connsiteY117" fmla="*/ 471768 h 1655682"/>
                  <a:gd name="connsiteX118" fmla="*/ 149087 w 3997940"/>
                  <a:gd name="connsiteY118" fmla="*/ 461829 h 1655682"/>
                  <a:gd name="connsiteX119" fmla="*/ 129209 w 3997940"/>
                  <a:gd name="connsiteY119" fmla="*/ 422072 h 1655682"/>
                  <a:gd name="connsiteX120" fmla="*/ 99391 w 3997940"/>
                  <a:gd name="connsiteY120" fmla="*/ 412133 h 1655682"/>
                  <a:gd name="connsiteX121" fmla="*/ 59635 w 3997940"/>
                  <a:gd name="connsiteY121" fmla="*/ 382316 h 1655682"/>
                  <a:gd name="connsiteX122" fmla="*/ 0 w 3997940"/>
                  <a:gd name="connsiteY122" fmla="*/ 342559 h 1655682"/>
                  <a:gd name="connsiteX123" fmla="*/ 9939 w 3997940"/>
                  <a:gd name="connsiteY123" fmla="*/ 282925 h 1655682"/>
                  <a:gd name="connsiteX124" fmla="*/ 19878 w 3997940"/>
                  <a:gd name="connsiteY124" fmla="*/ 213351 h 1655682"/>
                  <a:gd name="connsiteX125" fmla="*/ 49696 w 3997940"/>
                  <a:gd name="connsiteY125" fmla="*/ 163655 h 1655682"/>
                  <a:gd name="connsiteX126" fmla="*/ 99391 w 3997940"/>
                  <a:gd name="connsiteY126" fmla="*/ 153716 h 1655682"/>
                  <a:gd name="connsiteX127" fmla="*/ 139148 w 3997940"/>
                  <a:gd name="connsiteY127" fmla="*/ 143777 h 1655682"/>
                  <a:gd name="connsiteX128" fmla="*/ 228600 w 3997940"/>
                  <a:gd name="connsiteY128" fmla="*/ 133838 h 1655682"/>
                  <a:gd name="connsiteX129" fmla="*/ 268357 w 3997940"/>
                  <a:gd name="connsiteY129" fmla="*/ 84142 h 1655682"/>
                  <a:gd name="connsiteX130" fmla="*/ 327991 w 3997940"/>
                  <a:gd name="connsiteY130" fmla="*/ 64264 h 1655682"/>
                  <a:gd name="connsiteX131" fmla="*/ 318052 w 3997940"/>
                  <a:gd name="connsiteY131" fmla="*/ 74203 h 1655682"/>
                  <a:gd name="connsiteX0" fmla="*/ 318052 w 3997940"/>
                  <a:gd name="connsiteY0" fmla="*/ 118712 h 1700191"/>
                  <a:gd name="connsiteX1" fmla="*/ 318052 w 3997940"/>
                  <a:gd name="connsiteY1" fmla="*/ 118712 h 1700191"/>
                  <a:gd name="connsiteX2" fmla="*/ 735496 w 3997940"/>
                  <a:gd name="connsiteY2" fmla="*/ 108773 h 1700191"/>
                  <a:gd name="connsiteX3" fmla="*/ 629062 w 3997940"/>
                  <a:gd name="connsiteY3" fmla="*/ 2466 h 1700191"/>
                  <a:gd name="connsiteX4" fmla="*/ 554198 w 3997940"/>
                  <a:gd name="connsiteY4" fmla="*/ 76280 h 1700191"/>
                  <a:gd name="connsiteX5" fmla="*/ 735496 w 3997940"/>
                  <a:gd name="connsiteY5" fmla="*/ 49138 h 1700191"/>
                  <a:gd name="connsiteX6" fmla="*/ 924339 w 3997940"/>
                  <a:gd name="connsiteY6" fmla="*/ 88894 h 1700191"/>
                  <a:gd name="connsiteX7" fmla="*/ 954157 w 3997940"/>
                  <a:gd name="connsiteY7" fmla="*/ 98834 h 1700191"/>
                  <a:gd name="connsiteX8" fmla="*/ 1083365 w 3997940"/>
                  <a:gd name="connsiteY8" fmla="*/ 118712 h 1700191"/>
                  <a:gd name="connsiteX9" fmla="*/ 1162878 w 3997940"/>
                  <a:gd name="connsiteY9" fmla="*/ 138590 h 1700191"/>
                  <a:gd name="connsiteX10" fmla="*/ 1182757 w 3997940"/>
                  <a:gd name="connsiteY10" fmla="*/ 198225 h 1700191"/>
                  <a:gd name="connsiteX11" fmla="*/ 1222513 w 3997940"/>
                  <a:gd name="connsiteY11" fmla="*/ 218103 h 1700191"/>
                  <a:gd name="connsiteX12" fmla="*/ 1282148 w 3997940"/>
                  <a:gd name="connsiteY12" fmla="*/ 228042 h 1700191"/>
                  <a:gd name="connsiteX13" fmla="*/ 1351722 w 3997940"/>
                  <a:gd name="connsiteY13" fmla="*/ 247920 h 1700191"/>
                  <a:gd name="connsiteX14" fmla="*/ 1391478 w 3997940"/>
                  <a:gd name="connsiteY14" fmla="*/ 267799 h 1700191"/>
                  <a:gd name="connsiteX15" fmla="*/ 1421296 w 3997940"/>
                  <a:gd name="connsiteY15" fmla="*/ 287677 h 1700191"/>
                  <a:gd name="connsiteX16" fmla="*/ 1510748 w 3997940"/>
                  <a:gd name="connsiteY16" fmla="*/ 317494 h 1700191"/>
                  <a:gd name="connsiteX17" fmla="*/ 1580322 w 3997940"/>
                  <a:gd name="connsiteY17" fmla="*/ 347312 h 1700191"/>
                  <a:gd name="connsiteX18" fmla="*/ 1630017 w 3997940"/>
                  <a:gd name="connsiteY18" fmla="*/ 367190 h 1700191"/>
                  <a:gd name="connsiteX19" fmla="*/ 1739348 w 3997940"/>
                  <a:gd name="connsiteY19" fmla="*/ 406947 h 1700191"/>
                  <a:gd name="connsiteX20" fmla="*/ 1918252 w 3997940"/>
                  <a:gd name="connsiteY20" fmla="*/ 436764 h 1700191"/>
                  <a:gd name="connsiteX21" fmla="*/ 1987826 w 3997940"/>
                  <a:gd name="connsiteY21" fmla="*/ 456642 h 1700191"/>
                  <a:gd name="connsiteX22" fmla="*/ 2047461 w 3997940"/>
                  <a:gd name="connsiteY22" fmla="*/ 486460 h 1700191"/>
                  <a:gd name="connsiteX23" fmla="*/ 2107096 w 3997940"/>
                  <a:gd name="connsiteY23" fmla="*/ 516277 h 1700191"/>
                  <a:gd name="connsiteX24" fmla="*/ 2156791 w 3997940"/>
                  <a:gd name="connsiteY24" fmla="*/ 556034 h 1700191"/>
                  <a:gd name="connsiteX25" fmla="*/ 2186609 w 3997940"/>
                  <a:gd name="connsiteY25" fmla="*/ 575912 h 1700191"/>
                  <a:gd name="connsiteX26" fmla="*/ 2345635 w 3997940"/>
                  <a:gd name="connsiteY26" fmla="*/ 615668 h 1700191"/>
                  <a:gd name="connsiteX27" fmla="*/ 2395331 w 3997940"/>
                  <a:gd name="connsiteY27" fmla="*/ 655425 h 1700191"/>
                  <a:gd name="connsiteX28" fmla="*/ 2425148 w 3997940"/>
                  <a:gd name="connsiteY28" fmla="*/ 675303 h 1700191"/>
                  <a:gd name="connsiteX29" fmla="*/ 2504661 w 3997940"/>
                  <a:gd name="connsiteY29" fmla="*/ 705120 h 1700191"/>
                  <a:gd name="connsiteX30" fmla="*/ 2594113 w 3997940"/>
                  <a:gd name="connsiteY30" fmla="*/ 724999 h 1700191"/>
                  <a:gd name="connsiteX31" fmla="*/ 2623931 w 3997940"/>
                  <a:gd name="connsiteY31" fmla="*/ 734938 h 1700191"/>
                  <a:gd name="connsiteX32" fmla="*/ 2673626 w 3997940"/>
                  <a:gd name="connsiteY32" fmla="*/ 764755 h 1700191"/>
                  <a:gd name="connsiteX33" fmla="*/ 2693504 w 3997940"/>
                  <a:gd name="connsiteY33" fmla="*/ 784634 h 1700191"/>
                  <a:gd name="connsiteX34" fmla="*/ 2800117 w 3997940"/>
                  <a:gd name="connsiteY34" fmla="*/ 814421 h 1700191"/>
                  <a:gd name="connsiteX35" fmla="*/ 2800117 w 3997940"/>
                  <a:gd name="connsiteY35" fmla="*/ 814421 h 1700191"/>
                  <a:gd name="connsiteX36" fmla="*/ 2792896 w 3997940"/>
                  <a:gd name="connsiteY36" fmla="*/ 943660 h 1700191"/>
                  <a:gd name="connsiteX37" fmla="*/ 2792896 w 3997940"/>
                  <a:gd name="connsiteY37" fmla="*/ 1023173 h 1700191"/>
                  <a:gd name="connsiteX38" fmla="*/ 2874981 w 3997940"/>
                  <a:gd name="connsiteY38" fmla="*/ 962050 h 1700191"/>
                  <a:gd name="connsiteX39" fmla="*/ 3024709 w 3997940"/>
                  <a:gd name="connsiteY39" fmla="*/ 962050 h 1700191"/>
                  <a:gd name="connsiteX40" fmla="*/ 3099573 w 3997940"/>
                  <a:gd name="connsiteY40" fmla="*/ 1035864 h 1700191"/>
                  <a:gd name="connsiteX41" fmla="*/ 3041374 w 3997940"/>
                  <a:gd name="connsiteY41" fmla="*/ 1112625 h 1700191"/>
                  <a:gd name="connsiteX42" fmla="*/ 3071191 w 3997940"/>
                  <a:gd name="connsiteY42" fmla="*/ 1122564 h 1700191"/>
                  <a:gd name="connsiteX43" fmla="*/ 3150704 w 3997940"/>
                  <a:gd name="connsiteY43" fmla="*/ 1132503 h 1700191"/>
                  <a:gd name="connsiteX44" fmla="*/ 3170583 w 3997940"/>
                  <a:gd name="connsiteY44" fmla="*/ 1152381 h 1700191"/>
                  <a:gd name="connsiteX45" fmla="*/ 3200400 w 3997940"/>
                  <a:gd name="connsiteY45" fmla="*/ 1162320 h 1700191"/>
                  <a:gd name="connsiteX46" fmla="*/ 3329609 w 3997940"/>
                  <a:gd name="connsiteY46" fmla="*/ 1172260 h 1700191"/>
                  <a:gd name="connsiteX47" fmla="*/ 3448878 w 3997940"/>
                  <a:gd name="connsiteY47" fmla="*/ 1212016 h 1700191"/>
                  <a:gd name="connsiteX48" fmla="*/ 3508513 w 3997940"/>
                  <a:gd name="connsiteY48" fmla="*/ 1231894 h 1700191"/>
                  <a:gd name="connsiteX49" fmla="*/ 3588026 w 3997940"/>
                  <a:gd name="connsiteY49" fmla="*/ 1281590 h 1700191"/>
                  <a:gd name="connsiteX50" fmla="*/ 3647661 w 3997940"/>
                  <a:gd name="connsiteY50" fmla="*/ 1261712 h 1700191"/>
                  <a:gd name="connsiteX51" fmla="*/ 3916017 w 3997940"/>
                  <a:gd name="connsiteY51" fmla="*/ 1241834 h 1700191"/>
                  <a:gd name="connsiteX52" fmla="*/ 3965713 w 3997940"/>
                  <a:gd name="connsiteY52" fmla="*/ 1251773 h 1700191"/>
                  <a:gd name="connsiteX53" fmla="*/ 3945835 w 3997940"/>
                  <a:gd name="connsiteY53" fmla="*/ 1301468 h 1700191"/>
                  <a:gd name="connsiteX54" fmla="*/ 3816626 w 3997940"/>
                  <a:gd name="connsiteY54" fmla="*/ 1311407 h 1700191"/>
                  <a:gd name="connsiteX55" fmla="*/ 3786809 w 3997940"/>
                  <a:gd name="connsiteY55" fmla="*/ 1321347 h 1700191"/>
                  <a:gd name="connsiteX56" fmla="*/ 3727174 w 3997940"/>
                  <a:gd name="connsiteY56" fmla="*/ 1361103 h 1700191"/>
                  <a:gd name="connsiteX57" fmla="*/ 3627783 w 3997940"/>
                  <a:gd name="connsiteY57" fmla="*/ 1390920 h 1700191"/>
                  <a:gd name="connsiteX58" fmla="*/ 3558209 w 3997940"/>
                  <a:gd name="connsiteY58" fmla="*/ 1400860 h 1700191"/>
                  <a:gd name="connsiteX59" fmla="*/ 3409122 w 3997940"/>
                  <a:gd name="connsiteY59" fmla="*/ 1430677 h 1700191"/>
                  <a:gd name="connsiteX60" fmla="*/ 3329609 w 3997940"/>
                  <a:gd name="connsiteY60" fmla="*/ 1450555 h 1700191"/>
                  <a:gd name="connsiteX61" fmla="*/ 3250096 w 3997940"/>
                  <a:gd name="connsiteY61" fmla="*/ 1460494 h 1700191"/>
                  <a:gd name="connsiteX62" fmla="*/ 3210339 w 3997940"/>
                  <a:gd name="connsiteY62" fmla="*/ 1470434 h 1700191"/>
                  <a:gd name="connsiteX63" fmla="*/ 3150704 w 3997940"/>
                  <a:gd name="connsiteY63" fmla="*/ 1490312 h 1700191"/>
                  <a:gd name="connsiteX64" fmla="*/ 2922104 w 3997940"/>
                  <a:gd name="connsiteY64" fmla="*/ 1500251 h 1700191"/>
                  <a:gd name="connsiteX65" fmla="*/ 2902226 w 3997940"/>
                  <a:gd name="connsiteY65" fmla="*/ 1639399 h 1700191"/>
                  <a:gd name="connsiteX66" fmla="*/ 2912165 w 3997940"/>
                  <a:gd name="connsiteY66" fmla="*/ 1669216 h 1700191"/>
                  <a:gd name="connsiteX67" fmla="*/ 2932044 w 3997940"/>
                  <a:gd name="connsiteY67" fmla="*/ 1689094 h 1700191"/>
                  <a:gd name="connsiteX68" fmla="*/ 2902226 w 3997940"/>
                  <a:gd name="connsiteY68" fmla="*/ 1699034 h 1700191"/>
                  <a:gd name="connsiteX69" fmla="*/ 2802835 w 3997940"/>
                  <a:gd name="connsiteY69" fmla="*/ 1659277 h 1700191"/>
                  <a:gd name="connsiteX70" fmla="*/ 2773017 w 3997940"/>
                  <a:gd name="connsiteY70" fmla="*/ 1649338 h 1700191"/>
                  <a:gd name="connsiteX71" fmla="*/ 2703444 w 3997940"/>
                  <a:gd name="connsiteY71" fmla="*/ 1559886 h 1700191"/>
                  <a:gd name="connsiteX72" fmla="*/ 2683565 w 3997940"/>
                  <a:gd name="connsiteY72" fmla="*/ 1540007 h 1700191"/>
                  <a:gd name="connsiteX73" fmla="*/ 2653748 w 3997940"/>
                  <a:gd name="connsiteY73" fmla="*/ 1480373 h 1700191"/>
                  <a:gd name="connsiteX74" fmla="*/ 2623931 w 3997940"/>
                  <a:gd name="connsiteY74" fmla="*/ 1470434 h 1700191"/>
                  <a:gd name="connsiteX75" fmla="*/ 2594113 w 3997940"/>
                  <a:gd name="connsiteY75" fmla="*/ 1440616 h 1700191"/>
                  <a:gd name="connsiteX76" fmla="*/ 2544417 w 3997940"/>
                  <a:gd name="connsiteY76" fmla="*/ 1430677 h 1700191"/>
                  <a:gd name="connsiteX77" fmla="*/ 2335696 w 3997940"/>
                  <a:gd name="connsiteY77" fmla="*/ 1410799 h 1700191"/>
                  <a:gd name="connsiteX78" fmla="*/ 2266122 w 3997940"/>
                  <a:gd name="connsiteY78" fmla="*/ 1400860 h 1700191"/>
                  <a:gd name="connsiteX79" fmla="*/ 2236304 w 3997940"/>
                  <a:gd name="connsiteY79" fmla="*/ 1390920 h 1700191"/>
                  <a:gd name="connsiteX80" fmla="*/ 2186609 w 3997940"/>
                  <a:gd name="connsiteY80" fmla="*/ 1380981 h 1700191"/>
                  <a:gd name="connsiteX81" fmla="*/ 2126974 w 3997940"/>
                  <a:gd name="connsiteY81" fmla="*/ 1371042 h 1700191"/>
                  <a:gd name="connsiteX82" fmla="*/ 1987826 w 3997940"/>
                  <a:gd name="connsiteY82" fmla="*/ 1341225 h 1700191"/>
                  <a:gd name="connsiteX83" fmla="*/ 1868557 w 3997940"/>
                  <a:gd name="connsiteY83" fmla="*/ 1291529 h 1700191"/>
                  <a:gd name="connsiteX84" fmla="*/ 1818861 w 3997940"/>
                  <a:gd name="connsiteY84" fmla="*/ 1271651 h 1700191"/>
                  <a:gd name="connsiteX85" fmla="*/ 1789044 w 3997940"/>
                  <a:gd name="connsiteY85" fmla="*/ 1251773 h 1700191"/>
                  <a:gd name="connsiteX86" fmla="*/ 1719470 w 3997940"/>
                  <a:gd name="connsiteY86" fmla="*/ 1231894 h 1700191"/>
                  <a:gd name="connsiteX87" fmla="*/ 1689652 w 3997940"/>
                  <a:gd name="connsiteY87" fmla="*/ 1212016 h 1700191"/>
                  <a:gd name="connsiteX88" fmla="*/ 1659835 w 3997940"/>
                  <a:gd name="connsiteY88" fmla="*/ 1202077 h 1700191"/>
                  <a:gd name="connsiteX89" fmla="*/ 1610139 w 3997940"/>
                  <a:gd name="connsiteY89" fmla="*/ 1162320 h 1700191"/>
                  <a:gd name="connsiteX90" fmla="*/ 1560444 w 3997940"/>
                  <a:gd name="connsiteY90" fmla="*/ 1192138 h 1700191"/>
                  <a:gd name="connsiteX91" fmla="*/ 1540565 w 3997940"/>
                  <a:gd name="connsiteY91" fmla="*/ 1212016 h 1700191"/>
                  <a:gd name="connsiteX92" fmla="*/ 1480931 w 3997940"/>
                  <a:gd name="connsiteY92" fmla="*/ 1231894 h 1700191"/>
                  <a:gd name="connsiteX93" fmla="*/ 1441174 w 3997940"/>
                  <a:gd name="connsiteY93" fmla="*/ 1241834 h 1700191"/>
                  <a:gd name="connsiteX94" fmla="*/ 1371600 w 3997940"/>
                  <a:gd name="connsiteY94" fmla="*/ 1251773 h 1700191"/>
                  <a:gd name="connsiteX95" fmla="*/ 1311965 w 3997940"/>
                  <a:gd name="connsiteY95" fmla="*/ 1261712 h 1700191"/>
                  <a:gd name="connsiteX96" fmla="*/ 1282148 w 3997940"/>
                  <a:gd name="connsiteY96" fmla="*/ 1281590 h 1700191"/>
                  <a:gd name="connsiteX97" fmla="*/ 1272209 w 3997940"/>
                  <a:gd name="connsiteY97" fmla="*/ 1251773 h 1700191"/>
                  <a:gd name="connsiteX98" fmla="*/ 1252331 w 3997940"/>
                  <a:gd name="connsiteY98" fmla="*/ 1231894 h 1700191"/>
                  <a:gd name="connsiteX99" fmla="*/ 1232452 w 3997940"/>
                  <a:gd name="connsiteY99" fmla="*/ 1202077 h 1700191"/>
                  <a:gd name="connsiteX100" fmla="*/ 1202635 w 3997940"/>
                  <a:gd name="connsiteY100" fmla="*/ 1112625 h 1700191"/>
                  <a:gd name="connsiteX101" fmla="*/ 1172817 w 3997940"/>
                  <a:gd name="connsiteY101" fmla="*/ 1052990 h 1700191"/>
                  <a:gd name="connsiteX102" fmla="*/ 1053548 w 3997940"/>
                  <a:gd name="connsiteY102" fmla="*/ 983416 h 1700191"/>
                  <a:gd name="connsiteX103" fmla="*/ 1013791 w 3997940"/>
                  <a:gd name="connsiteY103" fmla="*/ 973477 h 1700191"/>
                  <a:gd name="connsiteX104" fmla="*/ 944217 w 3997940"/>
                  <a:gd name="connsiteY104" fmla="*/ 923781 h 1700191"/>
                  <a:gd name="connsiteX105" fmla="*/ 884583 w 3997940"/>
                  <a:gd name="connsiteY105" fmla="*/ 884025 h 1700191"/>
                  <a:gd name="connsiteX106" fmla="*/ 844826 w 3997940"/>
                  <a:gd name="connsiteY106" fmla="*/ 844268 h 1700191"/>
                  <a:gd name="connsiteX107" fmla="*/ 735496 w 3997940"/>
                  <a:gd name="connsiteY107" fmla="*/ 804512 h 1700191"/>
                  <a:gd name="connsiteX108" fmla="*/ 646044 w 3997940"/>
                  <a:gd name="connsiteY108" fmla="*/ 744877 h 1700191"/>
                  <a:gd name="connsiteX109" fmla="*/ 536713 w 3997940"/>
                  <a:gd name="connsiteY109" fmla="*/ 715060 h 1700191"/>
                  <a:gd name="connsiteX110" fmla="*/ 496957 w 3997940"/>
                  <a:gd name="connsiteY110" fmla="*/ 675303 h 1700191"/>
                  <a:gd name="connsiteX111" fmla="*/ 417444 w 3997940"/>
                  <a:gd name="connsiteY111" fmla="*/ 645486 h 1700191"/>
                  <a:gd name="connsiteX112" fmla="*/ 387626 w 3997940"/>
                  <a:gd name="connsiteY112" fmla="*/ 635547 h 1700191"/>
                  <a:gd name="connsiteX113" fmla="*/ 337931 w 3997940"/>
                  <a:gd name="connsiteY113" fmla="*/ 605729 h 1700191"/>
                  <a:gd name="connsiteX114" fmla="*/ 318052 w 3997940"/>
                  <a:gd name="connsiteY114" fmla="*/ 585851 h 1700191"/>
                  <a:gd name="connsiteX115" fmla="*/ 288235 w 3997940"/>
                  <a:gd name="connsiteY115" fmla="*/ 565973 h 1700191"/>
                  <a:gd name="connsiteX116" fmla="*/ 268357 w 3997940"/>
                  <a:gd name="connsiteY116" fmla="*/ 546094 h 1700191"/>
                  <a:gd name="connsiteX117" fmla="*/ 178904 w 3997940"/>
                  <a:gd name="connsiteY117" fmla="*/ 516277 h 1700191"/>
                  <a:gd name="connsiteX118" fmla="*/ 149087 w 3997940"/>
                  <a:gd name="connsiteY118" fmla="*/ 506338 h 1700191"/>
                  <a:gd name="connsiteX119" fmla="*/ 129209 w 3997940"/>
                  <a:gd name="connsiteY119" fmla="*/ 466581 h 1700191"/>
                  <a:gd name="connsiteX120" fmla="*/ 99391 w 3997940"/>
                  <a:gd name="connsiteY120" fmla="*/ 456642 h 1700191"/>
                  <a:gd name="connsiteX121" fmla="*/ 59635 w 3997940"/>
                  <a:gd name="connsiteY121" fmla="*/ 426825 h 1700191"/>
                  <a:gd name="connsiteX122" fmla="*/ 0 w 3997940"/>
                  <a:gd name="connsiteY122" fmla="*/ 387068 h 1700191"/>
                  <a:gd name="connsiteX123" fmla="*/ 9939 w 3997940"/>
                  <a:gd name="connsiteY123" fmla="*/ 327434 h 1700191"/>
                  <a:gd name="connsiteX124" fmla="*/ 19878 w 3997940"/>
                  <a:gd name="connsiteY124" fmla="*/ 257860 h 1700191"/>
                  <a:gd name="connsiteX125" fmla="*/ 49696 w 3997940"/>
                  <a:gd name="connsiteY125" fmla="*/ 208164 h 1700191"/>
                  <a:gd name="connsiteX126" fmla="*/ 99391 w 3997940"/>
                  <a:gd name="connsiteY126" fmla="*/ 198225 h 1700191"/>
                  <a:gd name="connsiteX127" fmla="*/ 139148 w 3997940"/>
                  <a:gd name="connsiteY127" fmla="*/ 188286 h 1700191"/>
                  <a:gd name="connsiteX128" fmla="*/ 228600 w 3997940"/>
                  <a:gd name="connsiteY128" fmla="*/ 178347 h 1700191"/>
                  <a:gd name="connsiteX129" fmla="*/ 268357 w 3997940"/>
                  <a:gd name="connsiteY129" fmla="*/ 128651 h 1700191"/>
                  <a:gd name="connsiteX130" fmla="*/ 327991 w 3997940"/>
                  <a:gd name="connsiteY130" fmla="*/ 108773 h 1700191"/>
                  <a:gd name="connsiteX131" fmla="*/ 318052 w 3997940"/>
                  <a:gd name="connsiteY131" fmla="*/ 118712 h 1700191"/>
                  <a:gd name="connsiteX0" fmla="*/ 318052 w 3997940"/>
                  <a:gd name="connsiteY0" fmla="*/ 118712 h 1700191"/>
                  <a:gd name="connsiteX1" fmla="*/ 318052 w 3997940"/>
                  <a:gd name="connsiteY1" fmla="*/ 118712 h 1700191"/>
                  <a:gd name="connsiteX2" fmla="*/ 554198 w 3997940"/>
                  <a:gd name="connsiteY2" fmla="*/ 76280 h 1700191"/>
                  <a:gd name="connsiteX3" fmla="*/ 629062 w 3997940"/>
                  <a:gd name="connsiteY3" fmla="*/ 2466 h 1700191"/>
                  <a:gd name="connsiteX4" fmla="*/ 554198 w 3997940"/>
                  <a:gd name="connsiteY4" fmla="*/ 76280 h 1700191"/>
                  <a:gd name="connsiteX5" fmla="*/ 735496 w 3997940"/>
                  <a:gd name="connsiteY5" fmla="*/ 49138 h 1700191"/>
                  <a:gd name="connsiteX6" fmla="*/ 924339 w 3997940"/>
                  <a:gd name="connsiteY6" fmla="*/ 88894 h 1700191"/>
                  <a:gd name="connsiteX7" fmla="*/ 954157 w 3997940"/>
                  <a:gd name="connsiteY7" fmla="*/ 98834 h 1700191"/>
                  <a:gd name="connsiteX8" fmla="*/ 1083365 w 3997940"/>
                  <a:gd name="connsiteY8" fmla="*/ 118712 h 1700191"/>
                  <a:gd name="connsiteX9" fmla="*/ 1162878 w 3997940"/>
                  <a:gd name="connsiteY9" fmla="*/ 138590 h 1700191"/>
                  <a:gd name="connsiteX10" fmla="*/ 1182757 w 3997940"/>
                  <a:gd name="connsiteY10" fmla="*/ 198225 h 1700191"/>
                  <a:gd name="connsiteX11" fmla="*/ 1222513 w 3997940"/>
                  <a:gd name="connsiteY11" fmla="*/ 218103 h 1700191"/>
                  <a:gd name="connsiteX12" fmla="*/ 1282148 w 3997940"/>
                  <a:gd name="connsiteY12" fmla="*/ 228042 h 1700191"/>
                  <a:gd name="connsiteX13" fmla="*/ 1351722 w 3997940"/>
                  <a:gd name="connsiteY13" fmla="*/ 247920 h 1700191"/>
                  <a:gd name="connsiteX14" fmla="*/ 1391478 w 3997940"/>
                  <a:gd name="connsiteY14" fmla="*/ 267799 h 1700191"/>
                  <a:gd name="connsiteX15" fmla="*/ 1421296 w 3997940"/>
                  <a:gd name="connsiteY15" fmla="*/ 287677 h 1700191"/>
                  <a:gd name="connsiteX16" fmla="*/ 1510748 w 3997940"/>
                  <a:gd name="connsiteY16" fmla="*/ 317494 h 1700191"/>
                  <a:gd name="connsiteX17" fmla="*/ 1580322 w 3997940"/>
                  <a:gd name="connsiteY17" fmla="*/ 347312 h 1700191"/>
                  <a:gd name="connsiteX18" fmla="*/ 1630017 w 3997940"/>
                  <a:gd name="connsiteY18" fmla="*/ 367190 h 1700191"/>
                  <a:gd name="connsiteX19" fmla="*/ 1739348 w 3997940"/>
                  <a:gd name="connsiteY19" fmla="*/ 406947 h 1700191"/>
                  <a:gd name="connsiteX20" fmla="*/ 1918252 w 3997940"/>
                  <a:gd name="connsiteY20" fmla="*/ 436764 h 1700191"/>
                  <a:gd name="connsiteX21" fmla="*/ 1987826 w 3997940"/>
                  <a:gd name="connsiteY21" fmla="*/ 456642 h 1700191"/>
                  <a:gd name="connsiteX22" fmla="*/ 2047461 w 3997940"/>
                  <a:gd name="connsiteY22" fmla="*/ 486460 h 1700191"/>
                  <a:gd name="connsiteX23" fmla="*/ 2107096 w 3997940"/>
                  <a:gd name="connsiteY23" fmla="*/ 516277 h 1700191"/>
                  <a:gd name="connsiteX24" fmla="*/ 2156791 w 3997940"/>
                  <a:gd name="connsiteY24" fmla="*/ 556034 h 1700191"/>
                  <a:gd name="connsiteX25" fmla="*/ 2186609 w 3997940"/>
                  <a:gd name="connsiteY25" fmla="*/ 575912 h 1700191"/>
                  <a:gd name="connsiteX26" fmla="*/ 2345635 w 3997940"/>
                  <a:gd name="connsiteY26" fmla="*/ 615668 h 1700191"/>
                  <a:gd name="connsiteX27" fmla="*/ 2395331 w 3997940"/>
                  <a:gd name="connsiteY27" fmla="*/ 655425 h 1700191"/>
                  <a:gd name="connsiteX28" fmla="*/ 2425148 w 3997940"/>
                  <a:gd name="connsiteY28" fmla="*/ 675303 h 1700191"/>
                  <a:gd name="connsiteX29" fmla="*/ 2504661 w 3997940"/>
                  <a:gd name="connsiteY29" fmla="*/ 705120 h 1700191"/>
                  <a:gd name="connsiteX30" fmla="*/ 2594113 w 3997940"/>
                  <a:gd name="connsiteY30" fmla="*/ 724999 h 1700191"/>
                  <a:gd name="connsiteX31" fmla="*/ 2623931 w 3997940"/>
                  <a:gd name="connsiteY31" fmla="*/ 734938 h 1700191"/>
                  <a:gd name="connsiteX32" fmla="*/ 2673626 w 3997940"/>
                  <a:gd name="connsiteY32" fmla="*/ 764755 h 1700191"/>
                  <a:gd name="connsiteX33" fmla="*/ 2693504 w 3997940"/>
                  <a:gd name="connsiteY33" fmla="*/ 784634 h 1700191"/>
                  <a:gd name="connsiteX34" fmla="*/ 2800117 w 3997940"/>
                  <a:gd name="connsiteY34" fmla="*/ 814421 h 1700191"/>
                  <a:gd name="connsiteX35" fmla="*/ 2800117 w 3997940"/>
                  <a:gd name="connsiteY35" fmla="*/ 814421 h 1700191"/>
                  <a:gd name="connsiteX36" fmla="*/ 2792896 w 3997940"/>
                  <a:gd name="connsiteY36" fmla="*/ 943660 h 1700191"/>
                  <a:gd name="connsiteX37" fmla="*/ 2792896 w 3997940"/>
                  <a:gd name="connsiteY37" fmla="*/ 1023173 h 1700191"/>
                  <a:gd name="connsiteX38" fmla="*/ 2874981 w 3997940"/>
                  <a:gd name="connsiteY38" fmla="*/ 962050 h 1700191"/>
                  <a:gd name="connsiteX39" fmla="*/ 3024709 w 3997940"/>
                  <a:gd name="connsiteY39" fmla="*/ 962050 h 1700191"/>
                  <a:gd name="connsiteX40" fmla="*/ 3099573 w 3997940"/>
                  <a:gd name="connsiteY40" fmla="*/ 1035864 h 1700191"/>
                  <a:gd name="connsiteX41" fmla="*/ 3041374 w 3997940"/>
                  <a:gd name="connsiteY41" fmla="*/ 1112625 h 1700191"/>
                  <a:gd name="connsiteX42" fmla="*/ 3071191 w 3997940"/>
                  <a:gd name="connsiteY42" fmla="*/ 1122564 h 1700191"/>
                  <a:gd name="connsiteX43" fmla="*/ 3150704 w 3997940"/>
                  <a:gd name="connsiteY43" fmla="*/ 1132503 h 1700191"/>
                  <a:gd name="connsiteX44" fmla="*/ 3170583 w 3997940"/>
                  <a:gd name="connsiteY44" fmla="*/ 1152381 h 1700191"/>
                  <a:gd name="connsiteX45" fmla="*/ 3200400 w 3997940"/>
                  <a:gd name="connsiteY45" fmla="*/ 1162320 h 1700191"/>
                  <a:gd name="connsiteX46" fmla="*/ 3329609 w 3997940"/>
                  <a:gd name="connsiteY46" fmla="*/ 1172260 h 1700191"/>
                  <a:gd name="connsiteX47" fmla="*/ 3448878 w 3997940"/>
                  <a:gd name="connsiteY47" fmla="*/ 1212016 h 1700191"/>
                  <a:gd name="connsiteX48" fmla="*/ 3508513 w 3997940"/>
                  <a:gd name="connsiteY48" fmla="*/ 1231894 h 1700191"/>
                  <a:gd name="connsiteX49" fmla="*/ 3588026 w 3997940"/>
                  <a:gd name="connsiteY49" fmla="*/ 1281590 h 1700191"/>
                  <a:gd name="connsiteX50" fmla="*/ 3647661 w 3997940"/>
                  <a:gd name="connsiteY50" fmla="*/ 1261712 h 1700191"/>
                  <a:gd name="connsiteX51" fmla="*/ 3916017 w 3997940"/>
                  <a:gd name="connsiteY51" fmla="*/ 1241834 h 1700191"/>
                  <a:gd name="connsiteX52" fmla="*/ 3965713 w 3997940"/>
                  <a:gd name="connsiteY52" fmla="*/ 1251773 h 1700191"/>
                  <a:gd name="connsiteX53" fmla="*/ 3945835 w 3997940"/>
                  <a:gd name="connsiteY53" fmla="*/ 1301468 h 1700191"/>
                  <a:gd name="connsiteX54" fmla="*/ 3816626 w 3997940"/>
                  <a:gd name="connsiteY54" fmla="*/ 1311407 h 1700191"/>
                  <a:gd name="connsiteX55" fmla="*/ 3786809 w 3997940"/>
                  <a:gd name="connsiteY55" fmla="*/ 1321347 h 1700191"/>
                  <a:gd name="connsiteX56" fmla="*/ 3727174 w 3997940"/>
                  <a:gd name="connsiteY56" fmla="*/ 1361103 h 1700191"/>
                  <a:gd name="connsiteX57" fmla="*/ 3627783 w 3997940"/>
                  <a:gd name="connsiteY57" fmla="*/ 1390920 h 1700191"/>
                  <a:gd name="connsiteX58" fmla="*/ 3558209 w 3997940"/>
                  <a:gd name="connsiteY58" fmla="*/ 1400860 h 1700191"/>
                  <a:gd name="connsiteX59" fmla="*/ 3409122 w 3997940"/>
                  <a:gd name="connsiteY59" fmla="*/ 1430677 h 1700191"/>
                  <a:gd name="connsiteX60" fmla="*/ 3329609 w 3997940"/>
                  <a:gd name="connsiteY60" fmla="*/ 1450555 h 1700191"/>
                  <a:gd name="connsiteX61" fmla="*/ 3250096 w 3997940"/>
                  <a:gd name="connsiteY61" fmla="*/ 1460494 h 1700191"/>
                  <a:gd name="connsiteX62" fmla="*/ 3210339 w 3997940"/>
                  <a:gd name="connsiteY62" fmla="*/ 1470434 h 1700191"/>
                  <a:gd name="connsiteX63" fmla="*/ 3150704 w 3997940"/>
                  <a:gd name="connsiteY63" fmla="*/ 1490312 h 1700191"/>
                  <a:gd name="connsiteX64" fmla="*/ 2922104 w 3997940"/>
                  <a:gd name="connsiteY64" fmla="*/ 1500251 h 1700191"/>
                  <a:gd name="connsiteX65" fmla="*/ 2902226 w 3997940"/>
                  <a:gd name="connsiteY65" fmla="*/ 1639399 h 1700191"/>
                  <a:gd name="connsiteX66" fmla="*/ 2912165 w 3997940"/>
                  <a:gd name="connsiteY66" fmla="*/ 1669216 h 1700191"/>
                  <a:gd name="connsiteX67" fmla="*/ 2932044 w 3997940"/>
                  <a:gd name="connsiteY67" fmla="*/ 1689094 h 1700191"/>
                  <a:gd name="connsiteX68" fmla="*/ 2902226 w 3997940"/>
                  <a:gd name="connsiteY68" fmla="*/ 1699034 h 1700191"/>
                  <a:gd name="connsiteX69" fmla="*/ 2802835 w 3997940"/>
                  <a:gd name="connsiteY69" fmla="*/ 1659277 h 1700191"/>
                  <a:gd name="connsiteX70" fmla="*/ 2773017 w 3997940"/>
                  <a:gd name="connsiteY70" fmla="*/ 1649338 h 1700191"/>
                  <a:gd name="connsiteX71" fmla="*/ 2703444 w 3997940"/>
                  <a:gd name="connsiteY71" fmla="*/ 1559886 h 1700191"/>
                  <a:gd name="connsiteX72" fmla="*/ 2683565 w 3997940"/>
                  <a:gd name="connsiteY72" fmla="*/ 1540007 h 1700191"/>
                  <a:gd name="connsiteX73" fmla="*/ 2653748 w 3997940"/>
                  <a:gd name="connsiteY73" fmla="*/ 1480373 h 1700191"/>
                  <a:gd name="connsiteX74" fmla="*/ 2623931 w 3997940"/>
                  <a:gd name="connsiteY74" fmla="*/ 1470434 h 1700191"/>
                  <a:gd name="connsiteX75" fmla="*/ 2594113 w 3997940"/>
                  <a:gd name="connsiteY75" fmla="*/ 1440616 h 1700191"/>
                  <a:gd name="connsiteX76" fmla="*/ 2544417 w 3997940"/>
                  <a:gd name="connsiteY76" fmla="*/ 1430677 h 1700191"/>
                  <a:gd name="connsiteX77" fmla="*/ 2335696 w 3997940"/>
                  <a:gd name="connsiteY77" fmla="*/ 1410799 h 1700191"/>
                  <a:gd name="connsiteX78" fmla="*/ 2266122 w 3997940"/>
                  <a:gd name="connsiteY78" fmla="*/ 1400860 h 1700191"/>
                  <a:gd name="connsiteX79" fmla="*/ 2236304 w 3997940"/>
                  <a:gd name="connsiteY79" fmla="*/ 1390920 h 1700191"/>
                  <a:gd name="connsiteX80" fmla="*/ 2186609 w 3997940"/>
                  <a:gd name="connsiteY80" fmla="*/ 1380981 h 1700191"/>
                  <a:gd name="connsiteX81" fmla="*/ 2126974 w 3997940"/>
                  <a:gd name="connsiteY81" fmla="*/ 1371042 h 1700191"/>
                  <a:gd name="connsiteX82" fmla="*/ 1987826 w 3997940"/>
                  <a:gd name="connsiteY82" fmla="*/ 1341225 h 1700191"/>
                  <a:gd name="connsiteX83" fmla="*/ 1868557 w 3997940"/>
                  <a:gd name="connsiteY83" fmla="*/ 1291529 h 1700191"/>
                  <a:gd name="connsiteX84" fmla="*/ 1818861 w 3997940"/>
                  <a:gd name="connsiteY84" fmla="*/ 1271651 h 1700191"/>
                  <a:gd name="connsiteX85" fmla="*/ 1789044 w 3997940"/>
                  <a:gd name="connsiteY85" fmla="*/ 1251773 h 1700191"/>
                  <a:gd name="connsiteX86" fmla="*/ 1719470 w 3997940"/>
                  <a:gd name="connsiteY86" fmla="*/ 1231894 h 1700191"/>
                  <a:gd name="connsiteX87" fmla="*/ 1689652 w 3997940"/>
                  <a:gd name="connsiteY87" fmla="*/ 1212016 h 1700191"/>
                  <a:gd name="connsiteX88" fmla="*/ 1659835 w 3997940"/>
                  <a:gd name="connsiteY88" fmla="*/ 1202077 h 1700191"/>
                  <a:gd name="connsiteX89" fmla="*/ 1610139 w 3997940"/>
                  <a:gd name="connsiteY89" fmla="*/ 1162320 h 1700191"/>
                  <a:gd name="connsiteX90" fmla="*/ 1560444 w 3997940"/>
                  <a:gd name="connsiteY90" fmla="*/ 1192138 h 1700191"/>
                  <a:gd name="connsiteX91" fmla="*/ 1540565 w 3997940"/>
                  <a:gd name="connsiteY91" fmla="*/ 1212016 h 1700191"/>
                  <a:gd name="connsiteX92" fmla="*/ 1480931 w 3997940"/>
                  <a:gd name="connsiteY92" fmla="*/ 1231894 h 1700191"/>
                  <a:gd name="connsiteX93" fmla="*/ 1441174 w 3997940"/>
                  <a:gd name="connsiteY93" fmla="*/ 1241834 h 1700191"/>
                  <a:gd name="connsiteX94" fmla="*/ 1371600 w 3997940"/>
                  <a:gd name="connsiteY94" fmla="*/ 1251773 h 1700191"/>
                  <a:gd name="connsiteX95" fmla="*/ 1311965 w 3997940"/>
                  <a:gd name="connsiteY95" fmla="*/ 1261712 h 1700191"/>
                  <a:gd name="connsiteX96" fmla="*/ 1282148 w 3997940"/>
                  <a:gd name="connsiteY96" fmla="*/ 1281590 h 1700191"/>
                  <a:gd name="connsiteX97" fmla="*/ 1272209 w 3997940"/>
                  <a:gd name="connsiteY97" fmla="*/ 1251773 h 1700191"/>
                  <a:gd name="connsiteX98" fmla="*/ 1252331 w 3997940"/>
                  <a:gd name="connsiteY98" fmla="*/ 1231894 h 1700191"/>
                  <a:gd name="connsiteX99" fmla="*/ 1232452 w 3997940"/>
                  <a:gd name="connsiteY99" fmla="*/ 1202077 h 1700191"/>
                  <a:gd name="connsiteX100" fmla="*/ 1202635 w 3997940"/>
                  <a:gd name="connsiteY100" fmla="*/ 1112625 h 1700191"/>
                  <a:gd name="connsiteX101" fmla="*/ 1172817 w 3997940"/>
                  <a:gd name="connsiteY101" fmla="*/ 1052990 h 1700191"/>
                  <a:gd name="connsiteX102" fmla="*/ 1053548 w 3997940"/>
                  <a:gd name="connsiteY102" fmla="*/ 983416 h 1700191"/>
                  <a:gd name="connsiteX103" fmla="*/ 1013791 w 3997940"/>
                  <a:gd name="connsiteY103" fmla="*/ 973477 h 1700191"/>
                  <a:gd name="connsiteX104" fmla="*/ 944217 w 3997940"/>
                  <a:gd name="connsiteY104" fmla="*/ 923781 h 1700191"/>
                  <a:gd name="connsiteX105" fmla="*/ 884583 w 3997940"/>
                  <a:gd name="connsiteY105" fmla="*/ 884025 h 1700191"/>
                  <a:gd name="connsiteX106" fmla="*/ 844826 w 3997940"/>
                  <a:gd name="connsiteY106" fmla="*/ 844268 h 1700191"/>
                  <a:gd name="connsiteX107" fmla="*/ 735496 w 3997940"/>
                  <a:gd name="connsiteY107" fmla="*/ 804512 h 1700191"/>
                  <a:gd name="connsiteX108" fmla="*/ 646044 w 3997940"/>
                  <a:gd name="connsiteY108" fmla="*/ 744877 h 1700191"/>
                  <a:gd name="connsiteX109" fmla="*/ 536713 w 3997940"/>
                  <a:gd name="connsiteY109" fmla="*/ 715060 h 1700191"/>
                  <a:gd name="connsiteX110" fmla="*/ 496957 w 3997940"/>
                  <a:gd name="connsiteY110" fmla="*/ 675303 h 1700191"/>
                  <a:gd name="connsiteX111" fmla="*/ 417444 w 3997940"/>
                  <a:gd name="connsiteY111" fmla="*/ 645486 h 1700191"/>
                  <a:gd name="connsiteX112" fmla="*/ 387626 w 3997940"/>
                  <a:gd name="connsiteY112" fmla="*/ 635547 h 1700191"/>
                  <a:gd name="connsiteX113" fmla="*/ 337931 w 3997940"/>
                  <a:gd name="connsiteY113" fmla="*/ 605729 h 1700191"/>
                  <a:gd name="connsiteX114" fmla="*/ 318052 w 3997940"/>
                  <a:gd name="connsiteY114" fmla="*/ 585851 h 1700191"/>
                  <a:gd name="connsiteX115" fmla="*/ 288235 w 3997940"/>
                  <a:gd name="connsiteY115" fmla="*/ 565973 h 1700191"/>
                  <a:gd name="connsiteX116" fmla="*/ 268357 w 3997940"/>
                  <a:gd name="connsiteY116" fmla="*/ 546094 h 1700191"/>
                  <a:gd name="connsiteX117" fmla="*/ 178904 w 3997940"/>
                  <a:gd name="connsiteY117" fmla="*/ 516277 h 1700191"/>
                  <a:gd name="connsiteX118" fmla="*/ 149087 w 3997940"/>
                  <a:gd name="connsiteY118" fmla="*/ 506338 h 1700191"/>
                  <a:gd name="connsiteX119" fmla="*/ 129209 w 3997940"/>
                  <a:gd name="connsiteY119" fmla="*/ 466581 h 1700191"/>
                  <a:gd name="connsiteX120" fmla="*/ 99391 w 3997940"/>
                  <a:gd name="connsiteY120" fmla="*/ 456642 h 1700191"/>
                  <a:gd name="connsiteX121" fmla="*/ 59635 w 3997940"/>
                  <a:gd name="connsiteY121" fmla="*/ 426825 h 1700191"/>
                  <a:gd name="connsiteX122" fmla="*/ 0 w 3997940"/>
                  <a:gd name="connsiteY122" fmla="*/ 387068 h 1700191"/>
                  <a:gd name="connsiteX123" fmla="*/ 9939 w 3997940"/>
                  <a:gd name="connsiteY123" fmla="*/ 327434 h 1700191"/>
                  <a:gd name="connsiteX124" fmla="*/ 19878 w 3997940"/>
                  <a:gd name="connsiteY124" fmla="*/ 257860 h 1700191"/>
                  <a:gd name="connsiteX125" fmla="*/ 49696 w 3997940"/>
                  <a:gd name="connsiteY125" fmla="*/ 208164 h 1700191"/>
                  <a:gd name="connsiteX126" fmla="*/ 99391 w 3997940"/>
                  <a:gd name="connsiteY126" fmla="*/ 198225 h 1700191"/>
                  <a:gd name="connsiteX127" fmla="*/ 139148 w 3997940"/>
                  <a:gd name="connsiteY127" fmla="*/ 188286 h 1700191"/>
                  <a:gd name="connsiteX128" fmla="*/ 228600 w 3997940"/>
                  <a:gd name="connsiteY128" fmla="*/ 178347 h 1700191"/>
                  <a:gd name="connsiteX129" fmla="*/ 268357 w 3997940"/>
                  <a:gd name="connsiteY129" fmla="*/ 128651 h 1700191"/>
                  <a:gd name="connsiteX130" fmla="*/ 327991 w 3997940"/>
                  <a:gd name="connsiteY130" fmla="*/ 108773 h 1700191"/>
                  <a:gd name="connsiteX131" fmla="*/ 318052 w 3997940"/>
                  <a:gd name="connsiteY131" fmla="*/ 118712 h 1700191"/>
                  <a:gd name="connsiteX0" fmla="*/ 318052 w 4179896"/>
                  <a:gd name="connsiteY0" fmla="*/ 118712 h 1700191"/>
                  <a:gd name="connsiteX1" fmla="*/ 318052 w 4179896"/>
                  <a:gd name="connsiteY1" fmla="*/ 118712 h 1700191"/>
                  <a:gd name="connsiteX2" fmla="*/ 554198 w 4179896"/>
                  <a:gd name="connsiteY2" fmla="*/ 76280 h 1700191"/>
                  <a:gd name="connsiteX3" fmla="*/ 629062 w 4179896"/>
                  <a:gd name="connsiteY3" fmla="*/ 2466 h 1700191"/>
                  <a:gd name="connsiteX4" fmla="*/ 554198 w 4179896"/>
                  <a:gd name="connsiteY4" fmla="*/ 76280 h 1700191"/>
                  <a:gd name="connsiteX5" fmla="*/ 735496 w 4179896"/>
                  <a:gd name="connsiteY5" fmla="*/ 49138 h 1700191"/>
                  <a:gd name="connsiteX6" fmla="*/ 924339 w 4179896"/>
                  <a:gd name="connsiteY6" fmla="*/ 88894 h 1700191"/>
                  <a:gd name="connsiteX7" fmla="*/ 954157 w 4179896"/>
                  <a:gd name="connsiteY7" fmla="*/ 98834 h 1700191"/>
                  <a:gd name="connsiteX8" fmla="*/ 1083365 w 4179896"/>
                  <a:gd name="connsiteY8" fmla="*/ 118712 h 1700191"/>
                  <a:gd name="connsiteX9" fmla="*/ 1162878 w 4179896"/>
                  <a:gd name="connsiteY9" fmla="*/ 138590 h 1700191"/>
                  <a:gd name="connsiteX10" fmla="*/ 1182757 w 4179896"/>
                  <a:gd name="connsiteY10" fmla="*/ 198225 h 1700191"/>
                  <a:gd name="connsiteX11" fmla="*/ 1222513 w 4179896"/>
                  <a:gd name="connsiteY11" fmla="*/ 218103 h 1700191"/>
                  <a:gd name="connsiteX12" fmla="*/ 1282148 w 4179896"/>
                  <a:gd name="connsiteY12" fmla="*/ 228042 h 1700191"/>
                  <a:gd name="connsiteX13" fmla="*/ 1351722 w 4179896"/>
                  <a:gd name="connsiteY13" fmla="*/ 247920 h 1700191"/>
                  <a:gd name="connsiteX14" fmla="*/ 1391478 w 4179896"/>
                  <a:gd name="connsiteY14" fmla="*/ 267799 h 1700191"/>
                  <a:gd name="connsiteX15" fmla="*/ 1421296 w 4179896"/>
                  <a:gd name="connsiteY15" fmla="*/ 287677 h 1700191"/>
                  <a:gd name="connsiteX16" fmla="*/ 1510748 w 4179896"/>
                  <a:gd name="connsiteY16" fmla="*/ 317494 h 1700191"/>
                  <a:gd name="connsiteX17" fmla="*/ 1580322 w 4179896"/>
                  <a:gd name="connsiteY17" fmla="*/ 347312 h 1700191"/>
                  <a:gd name="connsiteX18" fmla="*/ 1630017 w 4179896"/>
                  <a:gd name="connsiteY18" fmla="*/ 367190 h 1700191"/>
                  <a:gd name="connsiteX19" fmla="*/ 1739348 w 4179896"/>
                  <a:gd name="connsiteY19" fmla="*/ 406947 h 1700191"/>
                  <a:gd name="connsiteX20" fmla="*/ 1918252 w 4179896"/>
                  <a:gd name="connsiteY20" fmla="*/ 436764 h 1700191"/>
                  <a:gd name="connsiteX21" fmla="*/ 1987826 w 4179896"/>
                  <a:gd name="connsiteY21" fmla="*/ 456642 h 1700191"/>
                  <a:gd name="connsiteX22" fmla="*/ 2047461 w 4179896"/>
                  <a:gd name="connsiteY22" fmla="*/ 486460 h 1700191"/>
                  <a:gd name="connsiteX23" fmla="*/ 2107096 w 4179896"/>
                  <a:gd name="connsiteY23" fmla="*/ 516277 h 1700191"/>
                  <a:gd name="connsiteX24" fmla="*/ 2156791 w 4179896"/>
                  <a:gd name="connsiteY24" fmla="*/ 556034 h 1700191"/>
                  <a:gd name="connsiteX25" fmla="*/ 2186609 w 4179896"/>
                  <a:gd name="connsiteY25" fmla="*/ 575912 h 1700191"/>
                  <a:gd name="connsiteX26" fmla="*/ 2345635 w 4179896"/>
                  <a:gd name="connsiteY26" fmla="*/ 615668 h 1700191"/>
                  <a:gd name="connsiteX27" fmla="*/ 2395331 w 4179896"/>
                  <a:gd name="connsiteY27" fmla="*/ 655425 h 1700191"/>
                  <a:gd name="connsiteX28" fmla="*/ 2425148 w 4179896"/>
                  <a:gd name="connsiteY28" fmla="*/ 675303 h 1700191"/>
                  <a:gd name="connsiteX29" fmla="*/ 2504661 w 4179896"/>
                  <a:gd name="connsiteY29" fmla="*/ 705120 h 1700191"/>
                  <a:gd name="connsiteX30" fmla="*/ 2594113 w 4179896"/>
                  <a:gd name="connsiteY30" fmla="*/ 724999 h 1700191"/>
                  <a:gd name="connsiteX31" fmla="*/ 2623931 w 4179896"/>
                  <a:gd name="connsiteY31" fmla="*/ 734938 h 1700191"/>
                  <a:gd name="connsiteX32" fmla="*/ 2673626 w 4179896"/>
                  <a:gd name="connsiteY32" fmla="*/ 764755 h 1700191"/>
                  <a:gd name="connsiteX33" fmla="*/ 2693504 w 4179896"/>
                  <a:gd name="connsiteY33" fmla="*/ 784634 h 1700191"/>
                  <a:gd name="connsiteX34" fmla="*/ 2800117 w 4179896"/>
                  <a:gd name="connsiteY34" fmla="*/ 814421 h 1700191"/>
                  <a:gd name="connsiteX35" fmla="*/ 2800117 w 4179896"/>
                  <a:gd name="connsiteY35" fmla="*/ 814421 h 1700191"/>
                  <a:gd name="connsiteX36" fmla="*/ 2792896 w 4179896"/>
                  <a:gd name="connsiteY36" fmla="*/ 943660 h 1700191"/>
                  <a:gd name="connsiteX37" fmla="*/ 2792896 w 4179896"/>
                  <a:gd name="connsiteY37" fmla="*/ 1023173 h 1700191"/>
                  <a:gd name="connsiteX38" fmla="*/ 2874981 w 4179896"/>
                  <a:gd name="connsiteY38" fmla="*/ 962050 h 1700191"/>
                  <a:gd name="connsiteX39" fmla="*/ 3024709 w 4179896"/>
                  <a:gd name="connsiteY39" fmla="*/ 962050 h 1700191"/>
                  <a:gd name="connsiteX40" fmla="*/ 3099573 w 4179896"/>
                  <a:gd name="connsiteY40" fmla="*/ 1035864 h 1700191"/>
                  <a:gd name="connsiteX41" fmla="*/ 3041374 w 4179896"/>
                  <a:gd name="connsiteY41" fmla="*/ 1112625 h 1700191"/>
                  <a:gd name="connsiteX42" fmla="*/ 3071191 w 4179896"/>
                  <a:gd name="connsiteY42" fmla="*/ 1122564 h 1700191"/>
                  <a:gd name="connsiteX43" fmla="*/ 3150704 w 4179896"/>
                  <a:gd name="connsiteY43" fmla="*/ 1132503 h 1700191"/>
                  <a:gd name="connsiteX44" fmla="*/ 3170583 w 4179896"/>
                  <a:gd name="connsiteY44" fmla="*/ 1152381 h 1700191"/>
                  <a:gd name="connsiteX45" fmla="*/ 3200400 w 4179896"/>
                  <a:gd name="connsiteY45" fmla="*/ 1162320 h 1700191"/>
                  <a:gd name="connsiteX46" fmla="*/ 3329609 w 4179896"/>
                  <a:gd name="connsiteY46" fmla="*/ 1172260 h 1700191"/>
                  <a:gd name="connsiteX47" fmla="*/ 3448878 w 4179896"/>
                  <a:gd name="connsiteY47" fmla="*/ 1212016 h 1700191"/>
                  <a:gd name="connsiteX48" fmla="*/ 3508513 w 4179896"/>
                  <a:gd name="connsiteY48" fmla="*/ 1231894 h 1700191"/>
                  <a:gd name="connsiteX49" fmla="*/ 3588026 w 4179896"/>
                  <a:gd name="connsiteY49" fmla="*/ 1281590 h 1700191"/>
                  <a:gd name="connsiteX50" fmla="*/ 3647661 w 4179896"/>
                  <a:gd name="connsiteY50" fmla="*/ 1261712 h 1700191"/>
                  <a:gd name="connsiteX51" fmla="*/ 3916017 w 4179896"/>
                  <a:gd name="connsiteY51" fmla="*/ 1241834 h 1700191"/>
                  <a:gd name="connsiteX52" fmla="*/ 4147669 w 4179896"/>
                  <a:gd name="connsiteY52" fmla="*/ 1183492 h 1700191"/>
                  <a:gd name="connsiteX53" fmla="*/ 3945835 w 4179896"/>
                  <a:gd name="connsiteY53" fmla="*/ 1301468 h 1700191"/>
                  <a:gd name="connsiteX54" fmla="*/ 3816626 w 4179896"/>
                  <a:gd name="connsiteY54" fmla="*/ 1311407 h 1700191"/>
                  <a:gd name="connsiteX55" fmla="*/ 3786809 w 4179896"/>
                  <a:gd name="connsiteY55" fmla="*/ 1321347 h 1700191"/>
                  <a:gd name="connsiteX56" fmla="*/ 3727174 w 4179896"/>
                  <a:gd name="connsiteY56" fmla="*/ 1361103 h 1700191"/>
                  <a:gd name="connsiteX57" fmla="*/ 3627783 w 4179896"/>
                  <a:gd name="connsiteY57" fmla="*/ 1390920 h 1700191"/>
                  <a:gd name="connsiteX58" fmla="*/ 3558209 w 4179896"/>
                  <a:gd name="connsiteY58" fmla="*/ 1400860 h 1700191"/>
                  <a:gd name="connsiteX59" fmla="*/ 3409122 w 4179896"/>
                  <a:gd name="connsiteY59" fmla="*/ 1430677 h 1700191"/>
                  <a:gd name="connsiteX60" fmla="*/ 3329609 w 4179896"/>
                  <a:gd name="connsiteY60" fmla="*/ 1450555 h 1700191"/>
                  <a:gd name="connsiteX61" fmla="*/ 3250096 w 4179896"/>
                  <a:gd name="connsiteY61" fmla="*/ 1460494 h 1700191"/>
                  <a:gd name="connsiteX62" fmla="*/ 3210339 w 4179896"/>
                  <a:gd name="connsiteY62" fmla="*/ 1470434 h 1700191"/>
                  <a:gd name="connsiteX63" fmla="*/ 3150704 w 4179896"/>
                  <a:gd name="connsiteY63" fmla="*/ 1490312 h 1700191"/>
                  <a:gd name="connsiteX64" fmla="*/ 2922104 w 4179896"/>
                  <a:gd name="connsiteY64" fmla="*/ 1500251 h 1700191"/>
                  <a:gd name="connsiteX65" fmla="*/ 2902226 w 4179896"/>
                  <a:gd name="connsiteY65" fmla="*/ 1639399 h 1700191"/>
                  <a:gd name="connsiteX66" fmla="*/ 2912165 w 4179896"/>
                  <a:gd name="connsiteY66" fmla="*/ 1669216 h 1700191"/>
                  <a:gd name="connsiteX67" fmla="*/ 2932044 w 4179896"/>
                  <a:gd name="connsiteY67" fmla="*/ 1689094 h 1700191"/>
                  <a:gd name="connsiteX68" fmla="*/ 2902226 w 4179896"/>
                  <a:gd name="connsiteY68" fmla="*/ 1699034 h 1700191"/>
                  <a:gd name="connsiteX69" fmla="*/ 2802835 w 4179896"/>
                  <a:gd name="connsiteY69" fmla="*/ 1659277 h 1700191"/>
                  <a:gd name="connsiteX70" fmla="*/ 2773017 w 4179896"/>
                  <a:gd name="connsiteY70" fmla="*/ 1649338 h 1700191"/>
                  <a:gd name="connsiteX71" fmla="*/ 2703444 w 4179896"/>
                  <a:gd name="connsiteY71" fmla="*/ 1559886 h 1700191"/>
                  <a:gd name="connsiteX72" fmla="*/ 2683565 w 4179896"/>
                  <a:gd name="connsiteY72" fmla="*/ 1540007 h 1700191"/>
                  <a:gd name="connsiteX73" fmla="*/ 2653748 w 4179896"/>
                  <a:gd name="connsiteY73" fmla="*/ 1480373 h 1700191"/>
                  <a:gd name="connsiteX74" fmla="*/ 2623931 w 4179896"/>
                  <a:gd name="connsiteY74" fmla="*/ 1470434 h 1700191"/>
                  <a:gd name="connsiteX75" fmla="*/ 2594113 w 4179896"/>
                  <a:gd name="connsiteY75" fmla="*/ 1440616 h 1700191"/>
                  <a:gd name="connsiteX76" fmla="*/ 2544417 w 4179896"/>
                  <a:gd name="connsiteY76" fmla="*/ 1430677 h 1700191"/>
                  <a:gd name="connsiteX77" fmla="*/ 2335696 w 4179896"/>
                  <a:gd name="connsiteY77" fmla="*/ 1410799 h 1700191"/>
                  <a:gd name="connsiteX78" fmla="*/ 2266122 w 4179896"/>
                  <a:gd name="connsiteY78" fmla="*/ 1400860 h 1700191"/>
                  <a:gd name="connsiteX79" fmla="*/ 2236304 w 4179896"/>
                  <a:gd name="connsiteY79" fmla="*/ 1390920 h 1700191"/>
                  <a:gd name="connsiteX80" fmla="*/ 2186609 w 4179896"/>
                  <a:gd name="connsiteY80" fmla="*/ 1380981 h 1700191"/>
                  <a:gd name="connsiteX81" fmla="*/ 2126974 w 4179896"/>
                  <a:gd name="connsiteY81" fmla="*/ 1371042 h 1700191"/>
                  <a:gd name="connsiteX82" fmla="*/ 1987826 w 4179896"/>
                  <a:gd name="connsiteY82" fmla="*/ 1341225 h 1700191"/>
                  <a:gd name="connsiteX83" fmla="*/ 1868557 w 4179896"/>
                  <a:gd name="connsiteY83" fmla="*/ 1291529 h 1700191"/>
                  <a:gd name="connsiteX84" fmla="*/ 1818861 w 4179896"/>
                  <a:gd name="connsiteY84" fmla="*/ 1271651 h 1700191"/>
                  <a:gd name="connsiteX85" fmla="*/ 1789044 w 4179896"/>
                  <a:gd name="connsiteY85" fmla="*/ 1251773 h 1700191"/>
                  <a:gd name="connsiteX86" fmla="*/ 1719470 w 4179896"/>
                  <a:gd name="connsiteY86" fmla="*/ 1231894 h 1700191"/>
                  <a:gd name="connsiteX87" fmla="*/ 1689652 w 4179896"/>
                  <a:gd name="connsiteY87" fmla="*/ 1212016 h 1700191"/>
                  <a:gd name="connsiteX88" fmla="*/ 1659835 w 4179896"/>
                  <a:gd name="connsiteY88" fmla="*/ 1202077 h 1700191"/>
                  <a:gd name="connsiteX89" fmla="*/ 1610139 w 4179896"/>
                  <a:gd name="connsiteY89" fmla="*/ 1162320 h 1700191"/>
                  <a:gd name="connsiteX90" fmla="*/ 1560444 w 4179896"/>
                  <a:gd name="connsiteY90" fmla="*/ 1192138 h 1700191"/>
                  <a:gd name="connsiteX91" fmla="*/ 1540565 w 4179896"/>
                  <a:gd name="connsiteY91" fmla="*/ 1212016 h 1700191"/>
                  <a:gd name="connsiteX92" fmla="*/ 1480931 w 4179896"/>
                  <a:gd name="connsiteY92" fmla="*/ 1231894 h 1700191"/>
                  <a:gd name="connsiteX93" fmla="*/ 1441174 w 4179896"/>
                  <a:gd name="connsiteY93" fmla="*/ 1241834 h 1700191"/>
                  <a:gd name="connsiteX94" fmla="*/ 1371600 w 4179896"/>
                  <a:gd name="connsiteY94" fmla="*/ 1251773 h 1700191"/>
                  <a:gd name="connsiteX95" fmla="*/ 1311965 w 4179896"/>
                  <a:gd name="connsiteY95" fmla="*/ 1261712 h 1700191"/>
                  <a:gd name="connsiteX96" fmla="*/ 1282148 w 4179896"/>
                  <a:gd name="connsiteY96" fmla="*/ 1281590 h 1700191"/>
                  <a:gd name="connsiteX97" fmla="*/ 1272209 w 4179896"/>
                  <a:gd name="connsiteY97" fmla="*/ 1251773 h 1700191"/>
                  <a:gd name="connsiteX98" fmla="*/ 1252331 w 4179896"/>
                  <a:gd name="connsiteY98" fmla="*/ 1231894 h 1700191"/>
                  <a:gd name="connsiteX99" fmla="*/ 1232452 w 4179896"/>
                  <a:gd name="connsiteY99" fmla="*/ 1202077 h 1700191"/>
                  <a:gd name="connsiteX100" fmla="*/ 1202635 w 4179896"/>
                  <a:gd name="connsiteY100" fmla="*/ 1112625 h 1700191"/>
                  <a:gd name="connsiteX101" fmla="*/ 1172817 w 4179896"/>
                  <a:gd name="connsiteY101" fmla="*/ 1052990 h 1700191"/>
                  <a:gd name="connsiteX102" fmla="*/ 1053548 w 4179896"/>
                  <a:gd name="connsiteY102" fmla="*/ 983416 h 1700191"/>
                  <a:gd name="connsiteX103" fmla="*/ 1013791 w 4179896"/>
                  <a:gd name="connsiteY103" fmla="*/ 973477 h 1700191"/>
                  <a:gd name="connsiteX104" fmla="*/ 944217 w 4179896"/>
                  <a:gd name="connsiteY104" fmla="*/ 923781 h 1700191"/>
                  <a:gd name="connsiteX105" fmla="*/ 884583 w 4179896"/>
                  <a:gd name="connsiteY105" fmla="*/ 884025 h 1700191"/>
                  <a:gd name="connsiteX106" fmla="*/ 844826 w 4179896"/>
                  <a:gd name="connsiteY106" fmla="*/ 844268 h 1700191"/>
                  <a:gd name="connsiteX107" fmla="*/ 735496 w 4179896"/>
                  <a:gd name="connsiteY107" fmla="*/ 804512 h 1700191"/>
                  <a:gd name="connsiteX108" fmla="*/ 646044 w 4179896"/>
                  <a:gd name="connsiteY108" fmla="*/ 744877 h 1700191"/>
                  <a:gd name="connsiteX109" fmla="*/ 536713 w 4179896"/>
                  <a:gd name="connsiteY109" fmla="*/ 715060 h 1700191"/>
                  <a:gd name="connsiteX110" fmla="*/ 496957 w 4179896"/>
                  <a:gd name="connsiteY110" fmla="*/ 675303 h 1700191"/>
                  <a:gd name="connsiteX111" fmla="*/ 417444 w 4179896"/>
                  <a:gd name="connsiteY111" fmla="*/ 645486 h 1700191"/>
                  <a:gd name="connsiteX112" fmla="*/ 387626 w 4179896"/>
                  <a:gd name="connsiteY112" fmla="*/ 635547 h 1700191"/>
                  <a:gd name="connsiteX113" fmla="*/ 337931 w 4179896"/>
                  <a:gd name="connsiteY113" fmla="*/ 605729 h 1700191"/>
                  <a:gd name="connsiteX114" fmla="*/ 318052 w 4179896"/>
                  <a:gd name="connsiteY114" fmla="*/ 585851 h 1700191"/>
                  <a:gd name="connsiteX115" fmla="*/ 288235 w 4179896"/>
                  <a:gd name="connsiteY115" fmla="*/ 565973 h 1700191"/>
                  <a:gd name="connsiteX116" fmla="*/ 268357 w 4179896"/>
                  <a:gd name="connsiteY116" fmla="*/ 546094 h 1700191"/>
                  <a:gd name="connsiteX117" fmla="*/ 178904 w 4179896"/>
                  <a:gd name="connsiteY117" fmla="*/ 516277 h 1700191"/>
                  <a:gd name="connsiteX118" fmla="*/ 149087 w 4179896"/>
                  <a:gd name="connsiteY118" fmla="*/ 506338 h 1700191"/>
                  <a:gd name="connsiteX119" fmla="*/ 129209 w 4179896"/>
                  <a:gd name="connsiteY119" fmla="*/ 466581 h 1700191"/>
                  <a:gd name="connsiteX120" fmla="*/ 99391 w 4179896"/>
                  <a:gd name="connsiteY120" fmla="*/ 456642 h 1700191"/>
                  <a:gd name="connsiteX121" fmla="*/ 59635 w 4179896"/>
                  <a:gd name="connsiteY121" fmla="*/ 426825 h 1700191"/>
                  <a:gd name="connsiteX122" fmla="*/ 0 w 4179896"/>
                  <a:gd name="connsiteY122" fmla="*/ 387068 h 1700191"/>
                  <a:gd name="connsiteX123" fmla="*/ 9939 w 4179896"/>
                  <a:gd name="connsiteY123" fmla="*/ 327434 h 1700191"/>
                  <a:gd name="connsiteX124" fmla="*/ 19878 w 4179896"/>
                  <a:gd name="connsiteY124" fmla="*/ 257860 h 1700191"/>
                  <a:gd name="connsiteX125" fmla="*/ 49696 w 4179896"/>
                  <a:gd name="connsiteY125" fmla="*/ 208164 h 1700191"/>
                  <a:gd name="connsiteX126" fmla="*/ 99391 w 4179896"/>
                  <a:gd name="connsiteY126" fmla="*/ 198225 h 1700191"/>
                  <a:gd name="connsiteX127" fmla="*/ 139148 w 4179896"/>
                  <a:gd name="connsiteY127" fmla="*/ 188286 h 1700191"/>
                  <a:gd name="connsiteX128" fmla="*/ 228600 w 4179896"/>
                  <a:gd name="connsiteY128" fmla="*/ 178347 h 1700191"/>
                  <a:gd name="connsiteX129" fmla="*/ 268357 w 4179896"/>
                  <a:gd name="connsiteY129" fmla="*/ 128651 h 1700191"/>
                  <a:gd name="connsiteX130" fmla="*/ 327991 w 4179896"/>
                  <a:gd name="connsiteY130" fmla="*/ 108773 h 1700191"/>
                  <a:gd name="connsiteX131" fmla="*/ 318052 w 4179896"/>
                  <a:gd name="connsiteY131" fmla="*/ 118712 h 1700191"/>
                  <a:gd name="connsiteX0" fmla="*/ 318052 w 4179896"/>
                  <a:gd name="connsiteY0" fmla="*/ 118712 h 1700191"/>
                  <a:gd name="connsiteX1" fmla="*/ 318052 w 4179896"/>
                  <a:gd name="connsiteY1" fmla="*/ 118712 h 1700191"/>
                  <a:gd name="connsiteX2" fmla="*/ 554198 w 4179896"/>
                  <a:gd name="connsiteY2" fmla="*/ 76280 h 1700191"/>
                  <a:gd name="connsiteX3" fmla="*/ 629062 w 4179896"/>
                  <a:gd name="connsiteY3" fmla="*/ 2466 h 1700191"/>
                  <a:gd name="connsiteX4" fmla="*/ 554198 w 4179896"/>
                  <a:gd name="connsiteY4" fmla="*/ 76280 h 1700191"/>
                  <a:gd name="connsiteX5" fmla="*/ 735496 w 4179896"/>
                  <a:gd name="connsiteY5" fmla="*/ 49138 h 1700191"/>
                  <a:gd name="connsiteX6" fmla="*/ 924339 w 4179896"/>
                  <a:gd name="connsiteY6" fmla="*/ 88894 h 1700191"/>
                  <a:gd name="connsiteX7" fmla="*/ 954157 w 4179896"/>
                  <a:gd name="connsiteY7" fmla="*/ 98834 h 1700191"/>
                  <a:gd name="connsiteX8" fmla="*/ 1083365 w 4179896"/>
                  <a:gd name="connsiteY8" fmla="*/ 118712 h 1700191"/>
                  <a:gd name="connsiteX9" fmla="*/ 1162878 w 4179896"/>
                  <a:gd name="connsiteY9" fmla="*/ 138590 h 1700191"/>
                  <a:gd name="connsiteX10" fmla="*/ 1182757 w 4179896"/>
                  <a:gd name="connsiteY10" fmla="*/ 198225 h 1700191"/>
                  <a:gd name="connsiteX11" fmla="*/ 1222513 w 4179896"/>
                  <a:gd name="connsiteY11" fmla="*/ 218103 h 1700191"/>
                  <a:gd name="connsiteX12" fmla="*/ 1282148 w 4179896"/>
                  <a:gd name="connsiteY12" fmla="*/ 228042 h 1700191"/>
                  <a:gd name="connsiteX13" fmla="*/ 1351722 w 4179896"/>
                  <a:gd name="connsiteY13" fmla="*/ 247920 h 1700191"/>
                  <a:gd name="connsiteX14" fmla="*/ 1391478 w 4179896"/>
                  <a:gd name="connsiteY14" fmla="*/ 267799 h 1700191"/>
                  <a:gd name="connsiteX15" fmla="*/ 1421296 w 4179896"/>
                  <a:gd name="connsiteY15" fmla="*/ 287677 h 1700191"/>
                  <a:gd name="connsiteX16" fmla="*/ 1510748 w 4179896"/>
                  <a:gd name="connsiteY16" fmla="*/ 317494 h 1700191"/>
                  <a:gd name="connsiteX17" fmla="*/ 1580322 w 4179896"/>
                  <a:gd name="connsiteY17" fmla="*/ 347312 h 1700191"/>
                  <a:gd name="connsiteX18" fmla="*/ 1630017 w 4179896"/>
                  <a:gd name="connsiteY18" fmla="*/ 367190 h 1700191"/>
                  <a:gd name="connsiteX19" fmla="*/ 1739348 w 4179896"/>
                  <a:gd name="connsiteY19" fmla="*/ 406947 h 1700191"/>
                  <a:gd name="connsiteX20" fmla="*/ 1918252 w 4179896"/>
                  <a:gd name="connsiteY20" fmla="*/ 436764 h 1700191"/>
                  <a:gd name="connsiteX21" fmla="*/ 1987826 w 4179896"/>
                  <a:gd name="connsiteY21" fmla="*/ 456642 h 1700191"/>
                  <a:gd name="connsiteX22" fmla="*/ 2047461 w 4179896"/>
                  <a:gd name="connsiteY22" fmla="*/ 486460 h 1700191"/>
                  <a:gd name="connsiteX23" fmla="*/ 2107096 w 4179896"/>
                  <a:gd name="connsiteY23" fmla="*/ 516277 h 1700191"/>
                  <a:gd name="connsiteX24" fmla="*/ 2156791 w 4179896"/>
                  <a:gd name="connsiteY24" fmla="*/ 556034 h 1700191"/>
                  <a:gd name="connsiteX25" fmla="*/ 2186609 w 4179896"/>
                  <a:gd name="connsiteY25" fmla="*/ 575912 h 1700191"/>
                  <a:gd name="connsiteX26" fmla="*/ 2345635 w 4179896"/>
                  <a:gd name="connsiteY26" fmla="*/ 615668 h 1700191"/>
                  <a:gd name="connsiteX27" fmla="*/ 2395331 w 4179896"/>
                  <a:gd name="connsiteY27" fmla="*/ 655425 h 1700191"/>
                  <a:gd name="connsiteX28" fmla="*/ 2425148 w 4179896"/>
                  <a:gd name="connsiteY28" fmla="*/ 675303 h 1700191"/>
                  <a:gd name="connsiteX29" fmla="*/ 2504661 w 4179896"/>
                  <a:gd name="connsiteY29" fmla="*/ 705120 h 1700191"/>
                  <a:gd name="connsiteX30" fmla="*/ 2594113 w 4179896"/>
                  <a:gd name="connsiteY30" fmla="*/ 724999 h 1700191"/>
                  <a:gd name="connsiteX31" fmla="*/ 2623931 w 4179896"/>
                  <a:gd name="connsiteY31" fmla="*/ 734938 h 1700191"/>
                  <a:gd name="connsiteX32" fmla="*/ 2673626 w 4179896"/>
                  <a:gd name="connsiteY32" fmla="*/ 764755 h 1700191"/>
                  <a:gd name="connsiteX33" fmla="*/ 2693504 w 4179896"/>
                  <a:gd name="connsiteY33" fmla="*/ 784634 h 1700191"/>
                  <a:gd name="connsiteX34" fmla="*/ 2800117 w 4179896"/>
                  <a:gd name="connsiteY34" fmla="*/ 814421 h 1700191"/>
                  <a:gd name="connsiteX35" fmla="*/ 2800117 w 4179896"/>
                  <a:gd name="connsiteY35" fmla="*/ 814421 h 1700191"/>
                  <a:gd name="connsiteX36" fmla="*/ 2792896 w 4179896"/>
                  <a:gd name="connsiteY36" fmla="*/ 943660 h 1700191"/>
                  <a:gd name="connsiteX37" fmla="*/ 2792896 w 4179896"/>
                  <a:gd name="connsiteY37" fmla="*/ 1023173 h 1700191"/>
                  <a:gd name="connsiteX38" fmla="*/ 2874981 w 4179896"/>
                  <a:gd name="connsiteY38" fmla="*/ 962050 h 1700191"/>
                  <a:gd name="connsiteX39" fmla="*/ 3024709 w 4179896"/>
                  <a:gd name="connsiteY39" fmla="*/ 962050 h 1700191"/>
                  <a:gd name="connsiteX40" fmla="*/ 3099573 w 4179896"/>
                  <a:gd name="connsiteY40" fmla="*/ 1035864 h 1700191"/>
                  <a:gd name="connsiteX41" fmla="*/ 3041374 w 4179896"/>
                  <a:gd name="connsiteY41" fmla="*/ 1112625 h 1700191"/>
                  <a:gd name="connsiteX42" fmla="*/ 3071191 w 4179896"/>
                  <a:gd name="connsiteY42" fmla="*/ 1122564 h 1700191"/>
                  <a:gd name="connsiteX43" fmla="*/ 3150704 w 4179896"/>
                  <a:gd name="connsiteY43" fmla="*/ 1132503 h 1700191"/>
                  <a:gd name="connsiteX44" fmla="*/ 3170583 w 4179896"/>
                  <a:gd name="connsiteY44" fmla="*/ 1152381 h 1700191"/>
                  <a:gd name="connsiteX45" fmla="*/ 3200400 w 4179896"/>
                  <a:gd name="connsiteY45" fmla="*/ 1162320 h 1700191"/>
                  <a:gd name="connsiteX46" fmla="*/ 3329609 w 4179896"/>
                  <a:gd name="connsiteY46" fmla="*/ 1172260 h 1700191"/>
                  <a:gd name="connsiteX47" fmla="*/ 3448878 w 4179896"/>
                  <a:gd name="connsiteY47" fmla="*/ 1212016 h 1700191"/>
                  <a:gd name="connsiteX48" fmla="*/ 3508513 w 4179896"/>
                  <a:gd name="connsiteY48" fmla="*/ 1231894 h 1700191"/>
                  <a:gd name="connsiteX49" fmla="*/ 3588026 w 4179896"/>
                  <a:gd name="connsiteY49" fmla="*/ 1281590 h 1700191"/>
                  <a:gd name="connsiteX50" fmla="*/ 3647661 w 4179896"/>
                  <a:gd name="connsiteY50" fmla="*/ 1261712 h 1700191"/>
                  <a:gd name="connsiteX51" fmla="*/ 3923076 w 4179896"/>
                  <a:gd name="connsiteY51" fmla="*/ 1183492 h 1700191"/>
                  <a:gd name="connsiteX52" fmla="*/ 4147669 w 4179896"/>
                  <a:gd name="connsiteY52" fmla="*/ 1183492 h 1700191"/>
                  <a:gd name="connsiteX53" fmla="*/ 3945835 w 4179896"/>
                  <a:gd name="connsiteY53" fmla="*/ 1301468 h 1700191"/>
                  <a:gd name="connsiteX54" fmla="*/ 3816626 w 4179896"/>
                  <a:gd name="connsiteY54" fmla="*/ 1311407 h 1700191"/>
                  <a:gd name="connsiteX55" fmla="*/ 3786809 w 4179896"/>
                  <a:gd name="connsiteY55" fmla="*/ 1321347 h 1700191"/>
                  <a:gd name="connsiteX56" fmla="*/ 3727174 w 4179896"/>
                  <a:gd name="connsiteY56" fmla="*/ 1361103 h 1700191"/>
                  <a:gd name="connsiteX57" fmla="*/ 3627783 w 4179896"/>
                  <a:gd name="connsiteY57" fmla="*/ 1390920 h 1700191"/>
                  <a:gd name="connsiteX58" fmla="*/ 3558209 w 4179896"/>
                  <a:gd name="connsiteY58" fmla="*/ 1400860 h 1700191"/>
                  <a:gd name="connsiteX59" fmla="*/ 3409122 w 4179896"/>
                  <a:gd name="connsiteY59" fmla="*/ 1430677 h 1700191"/>
                  <a:gd name="connsiteX60" fmla="*/ 3329609 w 4179896"/>
                  <a:gd name="connsiteY60" fmla="*/ 1450555 h 1700191"/>
                  <a:gd name="connsiteX61" fmla="*/ 3250096 w 4179896"/>
                  <a:gd name="connsiteY61" fmla="*/ 1460494 h 1700191"/>
                  <a:gd name="connsiteX62" fmla="*/ 3210339 w 4179896"/>
                  <a:gd name="connsiteY62" fmla="*/ 1470434 h 1700191"/>
                  <a:gd name="connsiteX63" fmla="*/ 3150704 w 4179896"/>
                  <a:gd name="connsiteY63" fmla="*/ 1490312 h 1700191"/>
                  <a:gd name="connsiteX64" fmla="*/ 2922104 w 4179896"/>
                  <a:gd name="connsiteY64" fmla="*/ 1500251 h 1700191"/>
                  <a:gd name="connsiteX65" fmla="*/ 2902226 w 4179896"/>
                  <a:gd name="connsiteY65" fmla="*/ 1639399 h 1700191"/>
                  <a:gd name="connsiteX66" fmla="*/ 2912165 w 4179896"/>
                  <a:gd name="connsiteY66" fmla="*/ 1669216 h 1700191"/>
                  <a:gd name="connsiteX67" fmla="*/ 2932044 w 4179896"/>
                  <a:gd name="connsiteY67" fmla="*/ 1689094 h 1700191"/>
                  <a:gd name="connsiteX68" fmla="*/ 2902226 w 4179896"/>
                  <a:gd name="connsiteY68" fmla="*/ 1699034 h 1700191"/>
                  <a:gd name="connsiteX69" fmla="*/ 2802835 w 4179896"/>
                  <a:gd name="connsiteY69" fmla="*/ 1659277 h 1700191"/>
                  <a:gd name="connsiteX70" fmla="*/ 2773017 w 4179896"/>
                  <a:gd name="connsiteY70" fmla="*/ 1649338 h 1700191"/>
                  <a:gd name="connsiteX71" fmla="*/ 2703444 w 4179896"/>
                  <a:gd name="connsiteY71" fmla="*/ 1559886 h 1700191"/>
                  <a:gd name="connsiteX72" fmla="*/ 2683565 w 4179896"/>
                  <a:gd name="connsiteY72" fmla="*/ 1540007 h 1700191"/>
                  <a:gd name="connsiteX73" fmla="*/ 2653748 w 4179896"/>
                  <a:gd name="connsiteY73" fmla="*/ 1480373 h 1700191"/>
                  <a:gd name="connsiteX74" fmla="*/ 2623931 w 4179896"/>
                  <a:gd name="connsiteY74" fmla="*/ 1470434 h 1700191"/>
                  <a:gd name="connsiteX75" fmla="*/ 2594113 w 4179896"/>
                  <a:gd name="connsiteY75" fmla="*/ 1440616 h 1700191"/>
                  <a:gd name="connsiteX76" fmla="*/ 2544417 w 4179896"/>
                  <a:gd name="connsiteY76" fmla="*/ 1430677 h 1700191"/>
                  <a:gd name="connsiteX77" fmla="*/ 2335696 w 4179896"/>
                  <a:gd name="connsiteY77" fmla="*/ 1410799 h 1700191"/>
                  <a:gd name="connsiteX78" fmla="*/ 2266122 w 4179896"/>
                  <a:gd name="connsiteY78" fmla="*/ 1400860 h 1700191"/>
                  <a:gd name="connsiteX79" fmla="*/ 2236304 w 4179896"/>
                  <a:gd name="connsiteY79" fmla="*/ 1390920 h 1700191"/>
                  <a:gd name="connsiteX80" fmla="*/ 2186609 w 4179896"/>
                  <a:gd name="connsiteY80" fmla="*/ 1380981 h 1700191"/>
                  <a:gd name="connsiteX81" fmla="*/ 2126974 w 4179896"/>
                  <a:gd name="connsiteY81" fmla="*/ 1371042 h 1700191"/>
                  <a:gd name="connsiteX82" fmla="*/ 1987826 w 4179896"/>
                  <a:gd name="connsiteY82" fmla="*/ 1341225 h 1700191"/>
                  <a:gd name="connsiteX83" fmla="*/ 1868557 w 4179896"/>
                  <a:gd name="connsiteY83" fmla="*/ 1291529 h 1700191"/>
                  <a:gd name="connsiteX84" fmla="*/ 1818861 w 4179896"/>
                  <a:gd name="connsiteY84" fmla="*/ 1271651 h 1700191"/>
                  <a:gd name="connsiteX85" fmla="*/ 1789044 w 4179896"/>
                  <a:gd name="connsiteY85" fmla="*/ 1251773 h 1700191"/>
                  <a:gd name="connsiteX86" fmla="*/ 1719470 w 4179896"/>
                  <a:gd name="connsiteY86" fmla="*/ 1231894 h 1700191"/>
                  <a:gd name="connsiteX87" fmla="*/ 1689652 w 4179896"/>
                  <a:gd name="connsiteY87" fmla="*/ 1212016 h 1700191"/>
                  <a:gd name="connsiteX88" fmla="*/ 1659835 w 4179896"/>
                  <a:gd name="connsiteY88" fmla="*/ 1202077 h 1700191"/>
                  <a:gd name="connsiteX89" fmla="*/ 1610139 w 4179896"/>
                  <a:gd name="connsiteY89" fmla="*/ 1162320 h 1700191"/>
                  <a:gd name="connsiteX90" fmla="*/ 1560444 w 4179896"/>
                  <a:gd name="connsiteY90" fmla="*/ 1192138 h 1700191"/>
                  <a:gd name="connsiteX91" fmla="*/ 1540565 w 4179896"/>
                  <a:gd name="connsiteY91" fmla="*/ 1212016 h 1700191"/>
                  <a:gd name="connsiteX92" fmla="*/ 1480931 w 4179896"/>
                  <a:gd name="connsiteY92" fmla="*/ 1231894 h 1700191"/>
                  <a:gd name="connsiteX93" fmla="*/ 1441174 w 4179896"/>
                  <a:gd name="connsiteY93" fmla="*/ 1241834 h 1700191"/>
                  <a:gd name="connsiteX94" fmla="*/ 1371600 w 4179896"/>
                  <a:gd name="connsiteY94" fmla="*/ 1251773 h 1700191"/>
                  <a:gd name="connsiteX95" fmla="*/ 1311965 w 4179896"/>
                  <a:gd name="connsiteY95" fmla="*/ 1261712 h 1700191"/>
                  <a:gd name="connsiteX96" fmla="*/ 1282148 w 4179896"/>
                  <a:gd name="connsiteY96" fmla="*/ 1281590 h 1700191"/>
                  <a:gd name="connsiteX97" fmla="*/ 1272209 w 4179896"/>
                  <a:gd name="connsiteY97" fmla="*/ 1251773 h 1700191"/>
                  <a:gd name="connsiteX98" fmla="*/ 1252331 w 4179896"/>
                  <a:gd name="connsiteY98" fmla="*/ 1231894 h 1700191"/>
                  <a:gd name="connsiteX99" fmla="*/ 1232452 w 4179896"/>
                  <a:gd name="connsiteY99" fmla="*/ 1202077 h 1700191"/>
                  <a:gd name="connsiteX100" fmla="*/ 1202635 w 4179896"/>
                  <a:gd name="connsiteY100" fmla="*/ 1112625 h 1700191"/>
                  <a:gd name="connsiteX101" fmla="*/ 1172817 w 4179896"/>
                  <a:gd name="connsiteY101" fmla="*/ 1052990 h 1700191"/>
                  <a:gd name="connsiteX102" fmla="*/ 1053548 w 4179896"/>
                  <a:gd name="connsiteY102" fmla="*/ 983416 h 1700191"/>
                  <a:gd name="connsiteX103" fmla="*/ 1013791 w 4179896"/>
                  <a:gd name="connsiteY103" fmla="*/ 973477 h 1700191"/>
                  <a:gd name="connsiteX104" fmla="*/ 944217 w 4179896"/>
                  <a:gd name="connsiteY104" fmla="*/ 923781 h 1700191"/>
                  <a:gd name="connsiteX105" fmla="*/ 884583 w 4179896"/>
                  <a:gd name="connsiteY105" fmla="*/ 884025 h 1700191"/>
                  <a:gd name="connsiteX106" fmla="*/ 844826 w 4179896"/>
                  <a:gd name="connsiteY106" fmla="*/ 844268 h 1700191"/>
                  <a:gd name="connsiteX107" fmla="*/ 735496 w 4179896"/>
                  <a:gd name="connsiteY107" fmla="*/ 804512 h 1700191"/>
                  <a:gd name="connsiteX108" fmla="*/ 646044 w 4179896"/>
                  <a:gd name="connsiteY108" fmla="*/ 744877 h 1700191"/>
                  <a:gd name="connsiteX109" fmla="*/ 536713 w 4179896"/>
                  <a:gd name="connsiteY109" fmla="*/ 715060 h 1700191"/>
                  <a:gd name="connsiteX110" fmla="*/ 496957 w 4179896"/>
                  <a:gd name="connsiteY110" fmla="*/ 675303 h 1700191"/>
                  <a:gd name="connsiteX111" fmla="*/ 417444 w 4179896"/>
                  <a:gd name="connsiteY111" fmla="*/ 645486 h 1700191"/>
                  <a:gd name="connsiteX112" fmla="*/ 387626 w 4179896"/>
                  <a:gd name="connsiteY112" fmla="*/ 635547 h 1700191"/>
                  <a:gd name="connsiteX113" fmla="*/ 337931 w 4179896"/>
                  <a:gd name="connsiteY113" fmla="*/ 605729 h 1700191"/>
                  <a:gd name="connsiteX114" fmla="*/ 318052 w 4179896"/>
                  <a:gd name="connsiteY114" fmla="*/ 585851 h 1700191"/>
                  <a:gd name="connsiteX115" fmla="*/ 288235 w 4179896"/>
                  <a:gd name="connsiteY115" fmla="*/ 565973 h 1700191"/>
                  <a:gd name="connsiteX116" fmla="*/ 268357 w 4179896"/>
                  <a:gd name="connsiteY116" fmla="*/ 546094 h 1700191"/>
                  <a:gd name="connsiteX117" fmla="*/ 178904 w 4179896"/>
                  <a:gd name="connsiteY117" fmla="*/ 516277 h 1700191"/>
                  <a:gd name="connsiteX118" fmla="*/ 149087 w 4179896"/>
                  <a:gd name="connsiteY118" fmla="*/ 506338 h 1700191"/>
                  <a:gd name="connsiteX119" fmla="*/ 129209 w 4179896"/>
                  <a:gd name="connsiteY119" fmla="*/ 466581 h 1700191"/>
                  <a:gd name="connsiteX120" fmla="*/ 99391 w 4179896"/>
                  <a:gd name="connsiteY120" fmla="*/ 456642 h 1700191"/>
                  <a:gd name="connsiteX121" fmla="*/ 59635 w 4179896"/>
                  <a:gd name="connsiteY121" fmla="*/ 426825 h 1700191"/>
                  <a:gd name="connsiteX122" fmla="*/ 0 w 4179896"/>
                  <a:gd name="connsiteY122" fmla="*/ 387068 h 1700191"/>
                  <a:gd name="connsiteX123" fmla="*/ 9939 w 4179896"/>
                  <a:gd name="connsiteY123" fmla="*/ 327434 h 1700191"/>
                  <a:gd name="connsiteX124" fmla="*/ 19878 w 4179896"/>
                  <a:gd name="connsiteY124" fmla="*/ 257860 h 1700191"/>
                  <a:gd name="connsiteX125" fmla="*/ 49696 w 4179896"/>
                  <a:gd name="connsiteY125" fmla="*/ 208164 h 1700191"/>
                  <a:gd name="connsiteX126" fmla="*/ 99391 w 4179896"/>
                  <a:gd name="connsiteY126" fmla="*/ 198225 h 1700191"/>
                  <a:gd name="connsiteX127" fmla="*/ 139148 w 4179896"/>
                  <a:gd name="connsiteY127" fmla="*/ 188286 h 1700191"/>
                  <a:gd name="connsiteX128" fmla="*/ 228600 w 4179896"/>
                  <a:gd name="connsiteY128" fmla="*/ 178347 h 1700191"/>
                  <a:gd name="connsiteX129" fmla="*/ 268357 w 4179896"/>
                  <a:gd name="connsiteY129" fmla="*/ 128651 h 1700191"/>
                  <a:gd name="connsiteX130" fmla="*/ 327991 w 4179896"/>
                  <a:gd name="connsiteY130" fmla="*/ 108773 h 1700191"/>
                  <a:gd name="connsiteX131" fmla="*/ 318052 w 4179896"/>
                  <a:gd name="connsiteY131" fmla="*/ 118712 h 1700191"/>
                  <a:gd name="connsiteX0" fmla="*/ 318052 w 4179896"/>
                  <a:gd name="connsiteY0" fmla="*/ 118712 h 1700191"/>
                  <a:gd name="connsiteX1" fmla="*/ 318052 w 4179896"/>
                  <a:gd name="connsiteY1" fmla="*/ 118712 h 1700191"/>
                  <a:gd name="connsiteX2" fmla="*/ 554198 w 4179896"/>
                  <a:gd name="connsiteY2" fmla="*/ 76280 h 1700191"/>
                  <a:gd name="connsiteX3" fmla="*/ 629062 w 4179896"/>
                  <a:gd name="connsiteY3" fmla="*/ 2466 h 1700191"/>
                  <a:gd name="connsiteX4" fmla="*/ 554198 w 4179896"/>
                  <a:gd name="connsiteY4" fmla="*/ 76280 h 1700191"/>
                  <a:gd name="connsiteX5" fmla="*/ 735496 w 4179896"/>
                  <a:gd name="connsiteY5" fmla="*/ 49138 h 1700191"/>
                  <a:gd name="connsiteX6" fmla="*/ 924339 w 4179896"/>
                  <a:gd name="connsiteY6" fmla="*/ 88894 h 1700191"/>
                  <a:gd name="connsiteX7" fmla="*/ 954157 w 4179896"/>
                  <a:gd name="connsiteY7" fmla="*/ 98834 h 1700191"/>
                  <a:gd name="connsiteX8" fmla="*/ 1083365 w 4179896"/>
                  <a:gd name="connsiteY8" fmla="*/ 118712 h 1700191"/>
                  <a:gd name="connsiteX9" fmla="*/ 1162878 w 4179896"/>
                  <a:gd name="connsiteY9" fmla="*/ 138590 h 1700191"/>
                  <a:gd name="connsiteX10" fmla="*/ 1182757 w 4179896"/>
                  <a:gd name="connsiteY10" fmla="*/ 198225 h 1700191"/>
                  <a:gd name="connsiteX11" fmla="*/ 1222513 w 4179896"/>
                  <a:gd name="connsiteY11" fmla="*/ 218103 h 1700191"/>
                  <a:gd name="connsiteX12" fmla="*/ 1282148 w 4179896"/>
                  <a:gd name="connsiteY12" fmla="*/ 228042 h 1700191"/>
                  <a:gd name="connsiteX13" fmla="*/ 1351722 w 4179896"/>
                  <a:gd name="connsiteY13" fmla="*/ 247920 h 1700191"/>
                  <a:gd name="connsiteX14" fmla="*/ 1391478 w 4179896"/>
                  <a:gd name="connsiteY14" fmla="*/ 267799 h 1700191"/>
                  <a:gd name="connsiteX15" fmla="*/ 1421296 w 4179896"/>
                  <a:gd name="connsiteY15" fmla="*/ 287677 h 1700191"/>
                  <a:gd name="connsiteX16" fmla="*/ 1510748 w 4179896"/>
                  <a:gd name="connsiteY16" fmla="*/ 317494 h 1700191"/>
                  <a:gd name="connsiteX17" fmla="*/ 1580322 w 4179896"/>
                  <a:gd name="connsiteY17" fmla="*/ 347312 h 1700191"/>
                  <a:gd name="connsiteX18" fmla="*/ 1630017 w 4179896"/>
                  <a:gd name="connsiteY18" fmla="*/ 367190 h 1700191"/>
                  <a:gd name="connsiteX19" fmla="*/ 1739348 w 4179896"/>
                  <a:gd name="connsiteY19" fmla="*/ 406947 h 1700191"/>
                  <a:gd name="connsiteX20" fmla="*/ 1918252 w 4179896"/>
                  <a:gd name="connsiteY20" fmla="*/ 436764 h 1700191"/>
                  <a:gd name="connsiteX21" fmla="*/ 1987826 w 4179896"/>
                  <a:gd name="connsiteY21" fmla="*/ 456642 h 1700191"/>
                  <a:gd name="connsiteX22" fmla="*/ 2047461 w 4179896"/>
                  <a:gd name="connsiteY22" fmla="*/ 486460 h 1700191"/>
                  <a:gd name="connsiteX23" fmla="*/ 2107096 w 4179896"/>
                  <a:gd name="connsiteY23" fmla="*/ 516277 h 1700191"/>
                  <a:gd name="connsiteX24" fmla="*/ 2156791 w 4179896"/>
                  <a:gd name="connsiteY24" fmla="*/ 556034 h 1700191"/>
                  <a:gd name="connsiteX25" fmla="*/ 2186609 w 4179896"/>
                  <a:gd name="connsiteY25" fmla="*/ 575912 h 1700191"/>
                  <a:gd name="connsiteX26" fmla="*/ 2345635 w 4179896"/>
                  <a:gd name="connsiteY26" fmla="*/ 615668 h 1700191"/>
                  <a:gd name="connsiteX27" fmla="*/ 2395331 w 4179896"/>
                  <a:gd name="connsiteY27" fmla="*/ 655425 h 1700191"/>
                  <a:gd name="connsiteX28" fmla="*/ 2425148 w 4179896"/>
                  <a:gd name="connsiteY28" fmla="*/ 675303 h 1700191"/>
                  <a:gd name="connsiteX29" fmla="*/ 2504661 w 4179896"/>
                  <a:gd name="connsiteY29" fmla="*/ 705120 h 1700191"/>
                  <a:gd name="connsiteX30" fmla="*/ 2594113 w 4179896"/>
                  <a:gd name="connsiteY30" fmla="*/ 724999 h 1700191"/>
                  <a:gd name="connsiteX31" fmla="*/ 2623931 w 4179896"/>
                  <a:gd name="connsiteY31" fmla="*/ 734938 h 1700191"/>
                  <a:gd name="connsiteX32" fmla="*/ 2673626 w 4179896"/>
                  <a:gd name="connsiteY32" fmla="*/ 764755 h 1700191"/>
                  <a:gd name="connsiteX33" fmla="*/ 2693504 w 4179896"/>
                  <a:gd name="connsiteY33" fmla="*/ 784634 h 1700191"/>
                  <a:gd name="connsiteX34" fmla="*/ 2800117 w 4179896"/>
                  <a:gd name="connsiteY34" fmla="*/ 814421 h 1700191"/>
                  <a:gd name="connsiteX35" fmla="*/ 2800117 w 4179896"/>
                  <a:gd name="connsiteY35" fmla="*/ 814421 h 1700191"/>
                  <a:gd name="connsiteX36" fmla="*/ 2792896 w 4179896"/>
                  <a:gd name="connsiteY36" fmla="*/ 943660 h 1700191"/>
                  <a:gd name="connsiteX37" fmla="*/ 2792896 w 4179896"/>
                  <a:gd name="connsiteY37" fmla="*/ 1023173 h 1700191"/>
                  <a:gd name="connsiteX38" fmla="*/ 2874981 w 4179896"/>
                  <a:gd name="connsiteY38" fmla="*/ 962050 h 1700191"/>
                  <a:gd name="connsiteX39" fmla="*/ 3024709 w 4179896"/>
                  <a:gd name="connsiteY39" fmla="*/ 962050 h 1700191"/>
                  <a:gd name="connsiteX40" fmla="*/ 3099573 w 4179896"/>
                  <a:gd name="connsiteY40" fmla="*/ 1035864 h 1700191"/>
                  <a:gd name="connsiteX41" fmla="*/ 3041374 w 4179896"/>
                  <a:gd name="connsiteY41" fmla="*/ 1112625 h 1700191"/>
                  <a:gd name="connsiteX42" fmla="*/ 3071191 w 4179896"/>
                  <a:gd name="connsiteY42" fmla="*/ 1122564 h 1700191"/>
                  <a:gd name="connsiteX43" fmla="*/ 3150704 w 4179896"/>
                  <a:gd name="connsiteY43" fmla="*/ 1132503 h 1700191"/>
                  <a:gd name="connsiteX44" fmla="*/ 3170583 w 4179896"/>
                  <a:gd name="connsiteY44" fmla="*/ 1152381 h 1700191"/>
                  <a:gd name="connsiteX45" fmla="*/ 3200400 w 4179896"/>
                  <a:gd name="connsiteY45" fmla="*/ 1162320 h 1700191"/>
                  <a:gd name="connsiteX46" fmla="*/ 3329609 w 4179896"/>
                  <a:gd name="connsiteY46" fmla="*/ 1172260 h 1700191"/>
                  <a:gd name="connsiteX47" fmla="*/ 3448878 w 4179896"/>
                  <a:gd name="connsiteY47" fmla="*/ 1212016 h 1700191"/>
                  <a:gd name="connsiteX48" fmla="*/ 3508513 w 4179896"/>
                  <a:gd name="connsiteY48" fmla="*/ 1231894 h 1700191"/>
                  <a:gd name="connsiteX49" fmla="*/ 3588026 w 4179896"/>
                  <a:gd name="connsiteY49" fmla="*/ 1281590 h 1700191"/>
                  <a:gd name="connsiteX50" fmla="*/ 3623620 w 4179896"/>
                  <a:gd name="connsiteY50" fmla="*/ 1183492 h 1700191"/>
                  <a:gd name="connsiteX51" fmla="*/ 3923076 w 4179896"/>
                  <a:gd name="connsiteY51" fmla="*/ 1183492 h 1700191"/>
                  <a:gd name="connsiteX52" fmla="*/ 4147669 w 4179896"/>
                  <a:gd name="connsiteY52" fmla="*/ 1183492 h 1700191"/>
                  <a:gd name="connsiteX53" fmla="*/ 3945835 w 4179896"/>
                  <a:gd name="connsiteY53" fmla="*/ 1301468 h 1700191"/>
                  <a:gd name="connsiteX54" fmla="*/ 3816626 w 4179896"/>
                  <a:gd name="connsiteY54" fmla="*/ 1311407 h 1700191"/>
                  <a:gd name="connsiteX55" fmla="*/ 3786809 w 4179896"/>
                  <a:gd name="connsiteY55" fmla="*/ 1321347 h 1700191"/>
                  <a:gd name="connsiteX56" fmla="*/ 3727174 w 4179896"/>
                  <a:gd name="connsiteY56" fmla="*/ 1361103 h 1700191"/>
                  <a:gd name="connsiteX57" fmla="*/ 3627783 w 4179896"/>
                  <a:gd name="connsiteY57" fmla="*/ 1390920 h 1700191"/>
                  <a:gd name="connsiteX58" fmla="*/ 3558209 w 4179896"/>
                  <a:gd name="connsiteY58" fmla="*/ 1400860 h 1700191"/>
                  <a:gd name="connsiteX59" fmla="*/ 3409122 w 4179896"/>
                  <a:gd name="connsiteY59" fmla="*/ 1430677 h 1700191"/>
                  <a:gd name="connsiteX60" fmla="*/ 3329609 w 4179896"/>
                  <a:gd name="connsiteY60" fmla="*/ 1450555 h 1700191"/>
                  <a:gd name="connsiteX61" fmla="*/ 3250096 w 4179896"/>
                  <a:gd name="connsiteY61" fmla="*/ 1460494 h 1700191"/>
                  <a:gd name="connsiteX62" fmla="*/ 3210339 w 4179896"/>
                  <a:gd name="connsiteY62" fmla="*/ 1470434 h 1700191"/>
                  <a:gd name="connsiteX63" fmla="*/ 3150704 w 4179896"/>
                  <a:gd name="connsiteY63" fmla="*/ 1490312 h 1700191"/>
                  <a:gd name="connsiteX64" fmla="*/ 2922104 w 4179896"/>
                  <a:gd name="connsiteY64" fmla="*/ 1500251 h 1700191"/>
                  <a:gd name="connsiteX65" fmla="*/ 2902226 w 4179896"/>
                  <a:gd name="connsiteY65" fmla="*/ 1639399 h 1700191"/>
                  <a:gd name="connsiteX66" fmla="*/ 2912165 w 4179896"/>
                  <a:gd name="connsiteY66" fmla="*/ 1669216 h 1700191"/>
                  <a:gd name="connsiteX67" fmla="*/ 2932044 w 4179896"/>
                  <a:gd name="connsiteY67" fmla="*/ 1689094 h 1700191"/>
                  <a:gd name="connsiteX68" fmla="*/ 2902226 w 4179896"/>
                  <a:gd name="connsiteY68" fmla="*/ 1699034 h 1700191"/>
                  <a:gd name="connsiteX69" fmla="*/ 2802835 w 4179896"/>
                  <a:gd name="connsiteY69" fmla="*/ 1659277 h 1700191"/>
                  <a:gd name="connsiteX70" fmla="*/ 2773017 w 4179896"/>
                  <a:gd name="connsiteY70" fmla="*/ 1649338 h 1700191"/>
                  <a:gd name="connsiteX71" fmla="*/ 2703444 w 4179896"/>
                  <a:gd name="connsiteY71" fmla="*/ 1559886 h 1700191"/>
                  <a:gd name="connsiteX72" fmla="*/ 2683565 w 4179896"/>
                  <a:gd name="connsiteY72" fmla="*/ 1540007 h 1700191"/>
                  <a:gd name="connsiteX73" fmla="*/ 2653748 w 4179896"/>
                  <a:gd name="connsiteY73" fmla="*/ 1480373 h 1700191"/>
                  <a:gd name="connsiteX74" fmla="*/ 2623931 w 4179896"/>
                  <a:gd name="connsiteY74" fmla="*/ 1470434 h 1700191"/>
                  <a:gd name="connsiteX75" fmla="*/ 2594113 w 4179896"/>
                  <a:gd name="connsiteY75" fmla="*/ 1440616 h 1700191"/>
                  <a:gd name="connsiteX76" fmla="*/ 2544417 w 4179896"/>
                  <a:gd name="connsiteY76" fmla="*/ 1430677 h 1700191"/>
                  <a:gd name="connsiteX77" fmla="*/ 2335696 w 4179896"/>
                  <a:gd name="connsiteY77" fmla="*/ 1410799 h 1700191"/>
                  <a:gd name="connsiteX78" fmla="*/ 2266122 w 4179896"/>
                  <a:gd name="connsiteY78" fmla="*/ 1400860 h 1700191"/>
                  <a:gd name="connsiteX79" fmla="*/ 2236304 w 4179896"/>
                  <a:gd name="connsiteY79" fmla="*/ 1390920 h 1700191"/>
                  <a:gd name="connsiteX80" fmla="*/ 2186609 w 4179896"/>
                  <a:gd name="connsiteY80" fmla="*/ 1380981 h 1700191"/>
                  <a:gd name="connsiteX81" fmla="*/ 2126974 w 4179896"/>
                  <a:gd name="connsiteY81" fmla="*/ 1371042 h 1700191"/>
                  <a:gd name="connsiteX82" fmla="*/ 1987826 w 4179896"/>
                  <a:gd name="connsiteY82" fmla="*/ 1341225 h 1700191"/>
                  <a:gd name="connsiteX83" fmla="*/ 1868557 w 4179896"/>
                  <a:gd name="connsiteY83" fmla="*/ 1291529 h 1700191"/>
                  <a:gd name="connsiteX84" fmla="*/ 1818861 w 4179896"/>
                  <a:gd name="connsiteY84" fmla="*/ 1271651 h 1700191"/>
                  <a:gd name="connsiteX85" fmla="*/ 1789044 w 4179896"/>
                  <a:gd name="connsiteY85" fmla="*/ 1251773 h 1700191"/>
                  <a:gd name="connsiteX86" fmla="*/ 1719470 w 4179896"/>
                  <a:gd name="connsiteY86" fmla="*/ 1231894 h 1700191"/>
                  <a:gd name="connsiteX87" fmla="*/ 1689652 w 4179896"/>
                  <a:gd name="connsiteY87" fmla="*/ 1212016 h 1700191"/>
                  <a:gd name="connsiteX88" fmla="*/ 1659835 w 4179896"/>
                  <a:gd name="connsiteY88" fmla="*/ 1202077 h 1700191"/>
                  <a:gd name="connsiteX89" fmla="*/ 1610139 w 4179896"/>
                  <a:gd name="connsiteY89" fmla="*/ 1162320 h 1700191"/>
                  <a:gd name="connsiteX90" fmla="*/ 1560444 w 4179896"/>
                  <a:gd name="connsiteY90" fmla="*/ 1192138 h 1700191"/>
                  <a:gd name="connsiteX91" fmla="*/ 1540565 w 4179896"/>
                  <a:gd name="connsiteY91" fmla="*/ 1212016 h 1700191"/>
                  <a:gd name="connsiteX92" fmla="*/ 1480931 w 4179896"/>
                  <a:gd name="connsiteY92" fmla="*/ 1231894 h 1700191"/>
                  <a:gd name="connsiteX93" fmla="*/ 1441174 w 4179896"/>
                  <a:gd name="connsiteY93" fmla="*/ 1241834 h 1700191"/>
                  <a:gd name="connsiteX94" fmla="*/ 1371600 w 4179896"/>
                  <a:gd name="connsiteY94" fmla="*/ 1251773 h 1700191"/>
                  <a:gd name="connsiteX95" fmla="*/ 1311965 w 4179896"/>
                  <a:gd name="connsiteY95" fmla="*/ 1261712 h 1700191"/>
                  <a:gd name="connsiteX96" fmla="*/ 1282148 w 4179896"/>
                  <a:gd name="connsiteY96" fmla="*/ 1281590 h 1700191"/>
                  <a:gd name="connsiteX97" fmla="*/ 1272209 w 4179896"/>
                  <a:gd name="connsiteY97" fmla="*/ 1251773 h 1700191"/>
                  <a:gd name="connsiteX98" fmla="*/ 1252331 w 4179896"/>
                  <a:gd name="connsiteY98" fmla="*/ 1231894 h 1700191"/>
                  <a:gd name="connsiteX99" fmla="*/ 1232452 w 4179896"/>
                  <a:gd name="connsiteY99" fmla="*/ 1202077 h 1700191"/>
                  <a:gd name="connsiteX100" fmla="*/ 1202635 w 4179896"/>
                  <a:gd name="connsiteY100" fmla="*/ 1112625 h 1700191"/>
                  <a:gd name="connsiteX101" fmla="*/ 1172817 w 4179896"/>
                  <a:gd name="connsiteY101" fmla="*/ 1052990 h 1700191"/>
                  <a:gd name="connsiteX102" fmla="*/ 1053548 w 4179896"/>
                  <a:gd name="connsiteY102" fmla="*/ 983416 h 1700191"/>
                  <a:gd name="connsiteX103" fmla="*/ 1013791 w 4179896"/>
                  <a:gd name="connsiteY103" fmla="*/ 973477 h 1700191"/>
                  <a:gd name="connsiteX104" fmla="*/ 944217 w 4179896"/>
                  <a:gd name="connsiteY104" fmla="*/ 923781 h 1700191"/>
                  <a:gd name="connsiteX105" fmla="*/ 884583 w 4179896"/>
                  <a:gd name="connsiteY105" fmla="*/ 884025 h 1700191"/>
                  <a:gd name="connsiteX106" fmla="*/ 844826 w 4179896"/>
                  <a:gd name="connsiteY106" fmla="*/ 844268 h 1700191"/>
                  <a:gd name="connsiteX107" fmla="*/ 735496 w 4179896"/>
                  <a:gd name="connsiteY107" fmla="*/ 804512 h 1700191"/>
                  <a:gd name="connsiteX108" fmla="*/ 646044 w 4179896"/>
                  <a:gd name="connsiteY108" fmla="*/ 744877 h 1700191"/>
                  <a:gd name="connsiteX109" fmla="*/ 536713 w 4179896"/>
                  <a:gd name="connsiteY109" fmla="*/ 715060 h 1700191"/>
                  <a:gd name="connsiteX110" fmla="*/ 496957 w 4179896"/>
                  <a:gd name="connsiteY110" fmla="*/ 675303 h 1700191"/>
                  <a:gd name="connsiteX111" fmla="*/ 417444 w 4179896"/>
                  <a:gd name="connsiteY111" fmla="*/ 645486 h 1700191"/>
                  <a:gd name="connsiteX112" fmla="*/ 387626 w 4179896"/>
                  <a:gd name="connsiteY112" fmla="*/ 635547 h 1700191"/>
                  <a:gd name="connsiteX113" fmla="*/ 337931 w 4179896"/>
                  <a:gd name="connsiteY113" fmla="*/ 605729 h 1700191"/>
                  <a:gd name="connsiteX114" fmla="*/ 318052 w 4179896"/>
                  <a:gd name="connsiteY114" fmla="*/ 585851 h 1700191"/>
                  <a:gd name="connsiteX115" fmla="*/ 288235 w 4179896"/>
                  <a:gd name="connsiteY115" fmla="*/ 565973 h 1700191"/>
                  <a:gd name="connsiteX116" fmla="*/ 268357 w 4179896"/>
                  <a:gd name="connsiteY116" fmla="*/ 546094 h 1700191"/>
                  <a:gd name="connsiteX117" fmla="*/ 178904 w 4179896"/>
                  <a:gd name="connsiteY117" fmla="*/ 516277 h 1700191"/>
                  <a:gd name="connsiteX118" fmla="*/ 149087 w 4179896"/>
                  <a:gd name="connsiteY118" fmla="*/ 506338 h 1700191"/>
                  <a:gd name="connsiteX119" fmla="*/ 129209 w 4179896"/>
                  <a:gd name="connsiteY119" fmla="*/ 466581 h 1700191"/>
                  <a:gd name="connsiteX120" fmla="*/ 99391 w 4179896"/>
                  <a:gd name="connsiteY120" fmla="*/ 456642 h 1700191"/>
                  <a:gd name="connsiteX121" fmla="*/ 59635 w 4179896"/>
                  <a:gd name="connsiteY121" fmla="*/ 426825 h 1700191"/>
                  <a:gd name="connsiteX122" fmla="*/ 0 w 4179896"/>
                  <a:gd name="connsiteY122" fmla="*/ 387068 h 1700191"/>
                  <a:gd name="connsiteX123" fmla="*/ 9939 w 4179896"/>
                  <a:gd name="connsiteY123" fmla="*/ 327434 h 1700191"/>
                  <a:gd name="connsiteX124" fmla="*/ 19878 w 4179896"/>
                  <a:gd name="connsiteY124" fmla="*/ 257860 h 1700191"/>
                  <a:gd name="connsiteX125" fmla="*/ 49696 w 4179896"/>
                  <a:gd name="connsiteY125" fmla="*/ 208164 h 1700191"/>
                  <a:gd name="connsiteX126" fmla="*/ 99391 w 4179896"/>
                  <a:gd name="connsiteY126" fmla="*/ 198225 h 1700191"/>
                  <a:gd name="connsiteX127" fmla="*/ 139148 w 4179896"/>
                  <a:gd name="connsiteY127" fmla="*/ 188286 h 1700191"/>
                  <a:gd name="connsiteX128" fmla="*/ 228600 w 4179896"/>
                  <a:gd name="connsiteY128" fmla="*/ 178347 h 1700191"/>
                  <a:gd name="connsiteX129" fmla="*/ 268357 w 4179896"/>
                  <a:gd name="connsiteY129" fmla="*/ 128651 h 1700191"/>
                  <a:gd name="connsiteX130" fmla="*/ 327991 w 4179896"/>
                  <a:gd name="connsiteY130" fmla="*/ 108773 h 1700191"/>
                  <a:gd name="connsiteX131" fmla="*/ 318052 w 4179896"/>
                  <a:gd name="connsiteY131" fmla="*/ 118712 h 1700191"/>
                  <a:gd name="connsiteX0" fmla="*/ 318052 w 4179896"/>
                  <a:gd name="connsiteY0" fmla="*/ 118712 h 1700191"/>
                  <a:gd name="connsiteX1" fmla="*/ 318052 w 4179896"/>
                  <a:gd name="connsiteY1" fmla="*/ 118712 h 1700191"/>
                  <a:gd name="connsiteX2" fmla="*/ 554198 w 4179896"/>
                  <a:gd name="connsiteY2" fmla="*/ 76280 h 1700191"/>
                  <a:gd name="connsiteX3" fmla="*/ 629062 w 4179896"/>
                  <a:gd name="connsiteY3" fmla="*/ 2466 h 1700191"/>
                  <a:gd name="connsiteX4" fmla="*/ 554198 w 4179896"/>
                  <a:gd name="connsiteY4" fmla="*/ 76280 h 1700191"/>
                  <a:gd name="connsiteX5" fmla="*/ 735496 w 4179896"/>
                  <a:gd name="connsiteY5" fmla="*/ 49138 h 1700191"/>
                  <a:gd name="connsiteX6" fmla="*/ 924339 w 4179896"/>
                  <a:gd name="connsiteY6" fmla="*/ 88894 h 1700191"/>
                  <a:gd name="connsiteX7" fmla="*/ 954157 w 4179896"/>
                  <a:gd name="connsiteY7" fmla="*/ 98834 h 1700191"/>
                  <a:gd name="connsiteX8" fmla="*/ 1083365 w 4179896"/>
                  <a:gd name="connsiteY8" fmla="*/ 118712 h 1700191"/>
                  <a:gd name="connsiteX9" fmla="*/ 1162878 w 4179896"/>
                  <a:gd name="connsiteY9" fmla="*/ 138590 h 1700191"/>
                  <a:gd name="connsiteX10" fmla="*/ 1182757 w 4179896"/>
                  <a:gd name="connsiteY10" fmla="*/ 198225 h 1700191"/>
                  <a:gd name="connsiteX11" fmla="*/ 1222513 w 4179896"/>
                  <a:gd name="connsiteY11" fmla="*/ 218103 h 1700191"/>
                  <a:gd name="connsiteX12" fmla="*/ 1282148 w 4179896"/>
                  <a:gd name="connsiteY12" fmla="*/ 228042 h 1700191"/>
                  <a:gd name="connsiteX13" fmla="*/ 1351722 w 4179896"/>
                  <a:gd name="connsiteY13" fmla="*/ 247920 h 1700191"/>
                  <a:gd name="connsiteX14" fmla="*/ 1391478 w 4179896"/>
                  <a:gd name="connsiteY14" fmla="*/ 267799 h 1700191"/>
                  <a:gd name="connsiteX15" fmla="*/ 1421296 w 4179896"/>
                  <a:gd name="connsiteY15" fmla="*/ 287677 h 1700191"/>
                  <a:gd name="connsiteX16" fmla="*/ 1510748 w 4179896"/>
                  <a:gd name="connsiteY16" fmla="*/ 317494 h 1700191"/>
                  <a:gd name="connsiteX17" fmla="*/ 1580322 w 4179896"/>
                  <a:gd name="connsiteY17" fmla="*/ 347312 h 1700191"/>
                  <a:gd name="connsiteX18" fmla="*/ 1630017 w 4179896"/>
                  <a:gd name="connsiteY18" fmla="*/ 367190 h 1700191"/>
                  <a:gd name="connsiteX19" fmla="*/ 1739348 w 4179896"/>
                  <a:gd name="connsiteY19" fmla="*/ 406947 h 1700191"/>
                  <a:gd name="connsiteX20" fmla="*/ 1918252 w 4179896"/>
                  <a:gd name="connsiteY20" fmla="*/ 436764 h 1700191"/>
                  <a:gd name="connsiteX21" fmla="*/ 1987826 w 4179896"/>
                  <a:gd name="connsiteY21" fmla="*/ 456642 h 1700191"/>
                  <a:gd name="connsiteX22" fmla="*/ 2047461 w 4179896"/>
                  <a:gd name="connsiteY22" fmla="*/ 486460 h 1700191"/>
                  <a:gd name="connsiteX23" fmla="*/ 2107096 w 4179896"/>
                  <a:gd name="connsiteY23" fmla="*/ 516277 h 1700191"/>
                  <a:gd name="connsiteX24" fmla="*/ 2156791 w 4179896"/>
                  <a:gd name="connsiteY24" fmla="*/ 556034 h 1700191"/>
                  <a:gd name="connsiteX25" fmla="*/ 2186609 w 4179896"/>
                  <a:gd name="connsiteY25" fmla="*/ 575912 h 1700191"/>
                  <a:gd name="connsiteX26" fmla="*/ 2345635 w 4179896"/>
                  <a:gd name="connsiteY26" fmla="*/ 615668 h 1700191"/>
                  <a:gd name="connsiteX27" fmla="*/ 2395331 w 4179896"/>
                  <a:gd name="connsiteY27" fmla="*/ 655425 h 1700191"/>
                  <a:gd name="connsiteX28" fmla="*/ 2425148 w 4179896"/>
                  <a:gd name="connsiteY28" fmla="*/ 675303 h 1700191"/>
                  <a:gd name="connsiteX29" fmla="*/ 2504661 w 4179896"/>
                  <a:gd name="connsiteY29" fmla="*/ 705120 h 1700191"/>
                  <a:gd name="connsiteX30" fmla="*/ 2594113 w 4179896"/>
                  <a:gd name="connsiteY30" fmla="*/ 724999 h 1700191"/>
                  <a:gd name="connsiteX31" fmla="*/ 2623931 w 4179896"/>
                  <a:gd name="connsiteY31" fmla="*/ 734938 h 1700191"/>
                  <a:gd name="connsiteX32" fmla="*/ 2673626 w 4179896"/>
                  <a:gd name="connsiteY32" fmla="*/ 764755 h 1700191"/>
                  <a:gd name="connsiteX33" fmla="*/ 2693504 w 4179896"/>
                  <a:gd name="connsiteY33" fmla="*/ 784634 h 1700191"/>
                  <a:gd name="connsiteX34" fmla="*/ 2800117 w 4179896"/>
                  <a:gd name="connsiteY34" fmla="*/ 814421 h 1700191"/>
                  <a:gd name="connsiteX35" fmla="*/ 2800117 w 4179896"/>
                  <a:gd name="connsiteY35" fmla="*/ 814421 h 1700191"/>
                  <a:gd name="connsiteX36" fmla="*/ 2792896 w 4179896"/>
                  <a:gd name="connsiteY36" fmla="*/ 943660 h 1700191"/>
                  <a:gd name="connsiteX37" fmla="*/ 2792896 w 4179896"/>
                  <a:gd name="connsiteY37" fmla="*/ 1023173 h 1700191"/>
                  <a:gd name="connsiteX38" fmla="*/ 2874981 w 4179896"/>
                  <a:gd name="connsiteY38" fmla="*/ 962050 h 1700191"/>
                  <a:gd name="connsiteX39" fmla="*/ 3024709 w 4179896"/>
                  <a:gd name="connsiteY39" fmla="*/ 962050 h 1700191"/>
                  <a:gd name="connsiteX40" fmla="*/ 3099573 w 4179896"/>
                  <a:gd name="connsiteY40" fmla="*/ 1035864 h 1700191"/>
                  <a:gd name="connsiteX41" fmla="*/ 3041374 w 4179896"/>
                  <a:gd name="connsiteY41" fmla="*/ 1112625 h 1700191"/>
                  <a:gd name="connsiteX42" fmla="*/ 3071191 w 4179896"/>
                  <a:gd name="connsiteY42" fmla="*/ 1122564 h 1700191"/>
                  <a:gd name="connsiteX43" fmla="*/ 3150704 w 4179896"/>
                  <a:gd name="connsiteY43" fmla="*/ 1132503 h 1700191"/>
                  <a:gd name="connsiteX44" fmla="*/ 3170583 w 4179896"/>
                  <a:gd name="connsiteY44" fmla="*/ 1152381 h 1700191"/>
                  <a:gd name="connsiteX45" fmla="*/ 3200400 w 4179896"/>
                  <a:gd name="connsiteY45" fmla="*/ 1162320 h 1700191"/>
                  <a:gd name="connsiteX46" fmla="*/ 3329609 w 4179896"/>
                  <a:gd name="connsiteY46" fmla="*/ 1172260 h 1700191"/>
                  <a:gd name="connsiteX47" fmla="*/ 3448878 w 4179896"/>
                  <a:gd name="connsiteY47" fmla="*/ 1212016 h 1700191"/>
                  <a:gd name="connsiteX48" fmla="*/ 3508513 w 4179896"/>
                  <a:gd name="connsiteY48" fmla="*/ 1231894 h 1700191"/>
                  <a:gd name="connsiteX49" fmla="*/ 3548756 w 4179896"/>
                  <a:gd name="connsiteY49" fmla="*/ 1183492 h 1700191"/>
                  <a:gd name="connsiteX50" fmla="*/ 3623620 w 4179896"/>
                  <a:gd name="connsiteY50" fmla="*/ 1183492 h 1700191"/>
                  <a:gd name="connsiteX51" fmla="*/ 3923076 w 4179896"/>
                  <a:gd name="connsiteY51" fmla="*/ 1183492 h 1700191"/>
                  <a:gd name="connsiteX52" fmla="*/ 4147669 w 4179896"/>
                  <a:gd name="connsiteY52" fmla="*/ 1183492 h 1700191"/>
                  <a:gd name="connsiteX53" fmla="*/ 3945835 w 4179896"/>
                  <a:gd name="connsiteY53" fmla="*/ 1301468 h 1700191"/>
                  <a:gd name="connsiteX54" fmla="*/ 3816626 w 4179896"/>
                  <a:gd name="connsiteY54" fmla="*/ 1311407 h 1700191"/>
                  <a:gd name="connsiteX55" fmla="*/ 3786809 w 4179896"/>
                  <a:gd name="connsiteY55" fmla="*/ 1321347 h 1700191"/>
                  <a:gd name="connsiteX56" fmla="*/ 3727174 w 4179896"/>
                  <a:gd name="connsiteY56" fmla="*/ 1361103 h 1700191"/>
                  <a:gd name="connsiteX57" fmla="*/ 3627783 w 4179896"/>
                  <a:gd name="connsiteY57" fmla="*/ 1390920 h 1700191"/>
                  <a:gd name="connsiteX58" fmla="*/ 3558209 w 4179896"/>
                  <a:gd name="connsiteY58" fmla="*/ 1400860 h 1700191"/>
                  <a:gd name="connsiteX59" fmla="*/ 3409122 w 4179896"/>
                  <a:gd name="connsiteY59" fmla="*/ 1430677 h 1700191"/>
                  <a:gd name="connsiteX60" fmla="*/ 3329609 w 4179896"/>
                  <a:gd name="connsiteY60" fmla="*/ 1450555 h 1700191"/>
                  <a:gd name="connsiteX61" fmla="*/ 3250096 w 4179896"/>
                  <a:gd name="connsiteY61" fmla="*/ 1460494 h 1700191"/>
                  <a:gd name="connsiteX62" fmla="*/ 3210339 w 4179896"/>
                  <a:gd name="connsiteY62" fmla="*/ 1470434 h 1700191"/>
                  <a:gd name="connsiteX63" fmla="*/ 3150704 w 4179896"/>
                  <a:gd name="connsiteY63" fmla="*/ 1490312 h 1700191"/>
                  <a:gd name="connsiteX64" fmla="*/ 2922104 w 4179896"/>
                  <a:gd name="connsiteY64" fmla="*/ 1500251 h 1700191"/>
                  <a:gd name="connsiteX65" fmla="*/ 2902226 w 4179896"/>
                  <a:gd name="connsiteY65" fmla="*/ 1639399 h 1700191"/>
                  <a:gd name="connsiteX66" fmla="*/ 2912165 w 4179896"/>
                  <a:gd name="connsiteY66" fmla="*/ 1669216 h 1700191"/>
                  <a:gd name="connsiteX67" fmla="*/ 2932044 w 4179896"/>
                  <a:gd name="connsiteY67" fmla="*/ 1689094 h 1700191"/>
                  <a:gd name="connsiteX68" fmla="*/ 2902226 w 4179896"/>
                  <a:gd name="connsiteY68" fmla="*/ 1699034 h 1700191"/>
                  <a:gd name="connsiteX69" fmla="*/ 2802835 w 4179896"/>
                  <a:gd name="connsiteY69" fmla="*/ 1659277 h 1700191"/>
                  <a:gd name="connsiteX70" fmla="*/ 2773017 w 4179896"/>
                  <a:gd name="connsiteY70" fmla="*/ 1649338 h 1700191"/>
                  <a:gd name="connsiteX71" fmla="*/ 2703444 w 4179896"/>
                  <a:gd name="connsiteY71" fmla="*/ 1559886 h 1700191"/>
                  <a:gd name="connsiteX72" fmla="*/ 2683565 w 4179896"/>
                  <a:gd name="connsiteY72" fmla="*/ 1540007 h 1700191"/>
                  <a:gd name="connsiteX73" fmla="*/ 2653748 w 4179896"/>
                  <a:gd name="connsiteY73" fmla="*/ 1480373 h 1700191"/>
                  <a:gd name="connsiteX74" fmla="*/ 2623931 w 4179896"/>
                  <a:gd name="connsiteY74" fmla="*/ 1470434 h 1700191"/>
                  <a:gd name="connsiteX75" fmla="*/ 2594113 w 4179896"/>
                  <a:gd name="connsiteY75" fmla="*/ 1440616 h 1700191"/>
                  <a:gd name="connsiteX76" fmla="*/ 2544417 w 4179896"/>
                  <a:gd name="connsiteY76" fmla="*/ 1430677 h 1700191"/>
                  <a:gd name="connsiteX77" fmla="*/ 2335696 w 4179896"/>
                  <a:gd name="connsiteY77" fmla="*/ 1410799 h 1700191"/>
                  <a:gd name="connsiteX78" fmla="*/ 2266122 w 4179896"/>
                  <a:gd name="connsiteY78" fmla="*/ 1400860 h 1700191"/>
                  <a:gd name="connsiteX79" fmla="*/ 2236304 w 4179896"/>
                  <a:gd name="connsiteY79" fmla="*/ 1390920 h 1700191"/>
                  <a:gd name="connsiteX80" fmla="*/ 2186609 w 4179896"/>
                  <a:gd name="connsiteY80" fmla="*/ 1380981 h 1700191"/>
                  <a:gd name="connsiteX81" fmla="*/ 2126974 w 4179896"/>
                  <a:gd name="connsiteY81" fmla="*/ 1371042 h 1700191"/>
                  <a:gd name="connsiteX82" fmla="*/ 1987826 w 4179896"/>
                  <a:gd name="connsiteY82" fmla="*/ 1341225 h 1700191"/>
                  <a:gd name="connsiteX83" fmla="*/ 1868557 w 4179896"/>
                  <a:gd name="connsiteY83" fmla="*/ 1291529 h 1700191"/>
                  <a:gd name="connsiteX84" fmla="*/ 1818861 w 4179896"/>
                  <a:gd name="connsiteY84" fmla="*/ 1271651 h 1700191"/>
                  <a:gd name="connsiteX85" fmla="*/ 1789044 w 4179896"/>
                  <a:gd name="connsiteY85" fmla="*/ 1251773 h 1700191"/>
                  <a:gd name="connsiteX86" fmla="*/ 1719470 w 4179896"/>
                  <a:gd name="connsiteY86" fmla="*/ 1231894 h 1700191"/>
                  <a:gd name="connsiteX87" fmla="*/ 1689652 w 4179896"/>
                  <a:gd name="connsiteY87" fmla="*/ 1212016 h 1700191"/>
                  <a:gd name="connsiteX88" fmla="*/ 1659835 w 4179896"/>
                  <a:gd name="connsiteY88" fmla="*/ 1202077 h 1700191"/>
                  <a:gd name="connsiteX89" fmla="*/ 1610139 w 4179896"/>
                  <a:gd name="connsiteY89" fmla="*/ 1162320 h 1700191"/>
                  <a:gd name="connsiteX90" fmla="*/ 1560444 w 4179896"/>
                  <a:gd name="connsiteY90" fmla="*/ 1192138 h 1700191"/>
                  <a:gd name="connsiteX91" fmla="*/ 1540565 w 4179896"/>
                  <a:gd name="connsiteY91" fmla="*/ 1212016 h 1700191"/>
                  <a:gd name="connsiteX92" fmla="*/ 1480931 w 4179896"/>
                  <a:gd name="connsiteY92" fmla="*/ 1231894 h 1700191"/>
                  <a:gd name="connsiteX93" fmla="*/ 1441174 w 4179896"/>
                  <a:gd name="connsiteY93" fmla="*/ 1241834 h 1700191"/>
                  <a:gd name="connsiteX94" fmla="*/ 1371600 w 4179896"/>
                  <a:gd name="connsiteY94" fmla="*/ 1251773 h 1700191"/>
                  <a:gd name="connsiteX95" fmla="*/ 1311965 w 4179896"/>
                  <a:gd name="connsiteY95" fmla="*/ 1261712 h 1700191"/>
                  <a:gd name="connsiteX96" fmla="*/ 1282148 w 4179896"/>
                  <a:gd name="connsiteY96" fmla="*/ 1281590 h 1700191"/>
                  <a:gd name="connsiteX97" fmla="*/ 1272209 w 4179896"/>
                  <a:gd name="connsiteY97" fmla="*/ 1251773 h 1700191"/>
                  <a:gd name="connsiteX98" fmla="*/ 1252331 w 4179896"/>
                  <a:gd name="connsiteY98" fmla="*/ 1231894 h 1700191"/>
                  <a:gd name="connsiteX99" fmla="*/ 1232452 w 4179896"/>
                  <a:gd name="connsiteY99" fmla="*/ 1202077 h 1700191"/>
                  <a:gd name="connsiteX100" fmla="*/ 1202635 w 4179896"/>
                  <a:gd name="connsiteY100" fmla="*/ 1112625 h 1700191"/>
                  <a:gd name="connsiteX101" fmla="*/ 1172817 w 4179896"/>
                  <a:gd name="connsiteY101" fmla="*/ 1052990 h 1700191"/>
                  <a:gd name="connsiteX102" fmla="*/ 1053548 w 4179896"/>
                  <a:gd name="connsiteY102" fmla="*/ 983416 h 1700191"/>
                  <a:gd name="connsiteX103" fmla="*/ 1013791 w 4179896"/>
                  <a:gd name="connsiteY103" fmla="*/ 973477 h 1700191"/>
                  <a:gd name="connsiteX104" fmla="*/ 944217 w 4179896"/>
                  <a:gd name="connsiteY104" fmla="*/ 923781 h 1700191"/>
                  <a:gd name="connsiteX105" fmla="*/ 884583 w 4179896"/>
                  <a:gd name="connsiteY105" fmla="*/ 884025 h 1700191"/>
                  <a:gd name="connsiteX106" fmla="*/ 844826 w 4179896"/>
                  <a:gd name="connsiteY106" fmla="*/ 844268 h 1700191"/>
                  <a:gd name="connsiteX107" fmla="*/ 735496 w 4179896"/>
                  <a:gd name="connsiteY107" fmla="*/ 804512 h 1700191"/>
                  <a:gd name="connsiteX108" fmla="*/ 646044 w 4179896"/>
                  <a:gd name="connsiteY108" fmla="*/ 744877 h 1700191"/>
                  <a:gd name="connsiteX109" fmla="*/ 536713 w 4179896"/>
                  <a:gd name="connsiteY109" fmla="*/ 715060 h 1700191"/>
                  <a:gd name="connsiteX110" fmla="*/ 496957 w 4179896"/>
                  <a:gd name="connsiteY110" fmla="*/ 675303 h 1700191"/>
                  <a:gd name="connsiteX111" fmla="*/ 417444 w 4179896"/>
                  <a:gd name="connsiteY111" fmla="*/ 645486 h 1700191"/>
                  <a:gd name="connsiteX112" fmla="*/ 387626 w 4179896"/>
                  <a:gd name="connsiteY112" fmla="*/ 635547 h 1700191"/>
                  <a:gd name="connsiteX113" fmla="*/ 337931 w 4179896"/>
                  <a:gd name="connsiteY113" fmla="*/ 605729 h 1700191"/>
                  <a:gd name="connsiteX114" fmla="*/ 318052 w 4179896"/>
                  <a:gd name="connsiteY114" fmla="*/ 585851 h 1700191"/>
                  <a:gd name="connsiteX115" fmla="*/ 288235 w 4179896"/>
                  <a:gd name="connsiteY115" fmla="*/ 565973 h 1700191"/>
                  <a:gd name="connsiteX116" fmla="*/ 268357 w 4179896"/>
                  <a:gd name="connsiteY116" fmla="*/ 546094 h 1700191"/>
                  <a:gd name="connsiteX117" fmla="*/ 178904 w 4179896"/>
                  <a:gd name="connsiteY117" fmla="*/ 516277 h 1700191"/>
                  <a:gd name="connsiteX118" fmla="*/ 149087 w 4179896"/>
                  <a:gd name="connsiteY118" fmla="*/ 506338 h 1700191"/>
                  <a:gd name="connsiteX119" fmla="*/ 129209 w 4179896"/>
                  <a:gd name="connsiteY119" fmla="*/ 466581 h 1700191"/>
                  <a:gd name="connsiteX120" fmla="*/ 99391 w 4179896"/>
                  <a:gd name="connsiteY120" fmla="*/ 456642 h 1700191"/>
                  <a:gd name="connsiteX121" fmla="*/ 59635 w 4179896"/>
                  <a:gd name="connsiteY121" fmla="*/ 426825 h 1700191"/>
                  <a:gd name="connsiteX122" fmla="*/ 0 w 4179896"/>
                  <a:gd name="connsiteY122" fmla="*/ 387068 h 1700191"/>
                  <a:gd name="connsiteX123" fmla="*/ 9939 w 4179896"/>
                  <a:gd name="connsiteY123" fmla="*/ 327434 h 1700191"/>
                  <a:gd name="connsiteX124" fmla="*/ 19878 w 4179896"/>
                  <a:gd name="connsiteY124" fmla="*/ 257860 h 1700191"/>
                  <a:gd name="connsiteX125" fmla="*/ 49696 w 4179896"/>
                  <a:gd name="connsiteY125" fmla="*/ 208164 h 1700191"/>
                  <a:gd name="connsiteX126" fmla="*/ 99391 w 4179896"/>
                  <a:gd name="connsiteY126" fmla="*/ 198225 h 1700191"/>
                  <a:gd name="connsiteX127" fmla="*/ 139148 w 4179896"/>
                  <a:gd name="connsiteY127" fmla="*/ 188286 h 1700191"/>
                  <a:gd name="connsiteX128" fmla="*/ 228600 w 4179896"/>
                  <a:gd name="connsiteY128" fmla="*/ 178347 h 1700191"/>
                  <a:gd name="connsiteX129" fmla="*/ 268357 w 4179896"/>
                  <a:gd name="connsiteY129" fmla="*/ 128651 h 1700191"/>
                  <a:gd name="connsiteX130" fmla="*/ 327991 w 4179896"/>
                  <a:gd name="connsiteY130" fmla="*/ 108773 h 1700191"/>
                  <a:gd name="connsiteX131" fmla="*/ 318052 w 4179896"/>
                  <a:gd name="connsiteY131" fmla="*/ 118712 h 1700191"/>
                  <a:gd name="connsiteX0" fmla="*/ 318052 w 4179896"/>
                  <a:gd name="connsiteY0" fmla="*/ 118712 h 1700191"/>
                  <a:gd name="connsiteX1" fmla="*/ 318052 w 4179896"/>
                  <a:gd name="connsiteY1" fmla="*/ 118712 h 1700191"/>
                  <a:gd name="connsiteX2" fmla="*/ 554198 w 4179896"/>
                  <a:gd name="connsiteY2" fmla="*/ 76280 h 1700191"/>
                  <a:gd name="connsiteX3" fmla="*/ 629062 w 4179896"/>
                  <a:gd name="connsiteY3" fmla="*/ 2466 h 1700191"/>
                  <a:gd name="connsiteX4" fmla="*/ 554198 w 4179896"/>
                  <a:gd name="connsiteY4" fmla="*/ 76280 h 1700191"/>
                  <a:gd name="connsiteX5" fmla="*/ 735496 w 4179896"/>
                  <a:gd name="connsiteY5" fmla="*/ 49138 h 1700191"/>
                  <a:gd name="connsiteX6" fmla="*/ 924339 w 4179896"/>
                  <a:gd name="connsiteY6" fmla="*/ 88894 h 1700191"/>
                  <a:gd name="connsiteX7" fmla="*/ 954157 w 4179896"/>
                  <a:gd name="connsiteY7" fmla="*/ 98834 h 1700191"/>
                  <a:gd name="connsiteX8" fmla="*/ 1083365 w 4179896"/>
                  <a:gd name="connsiteY8" fmla="*/ 118712 h 1700191"/>
                  <a:gd name="connsiteX9" fmla="*/ 1162878 w 4179896"/>
                  <a:gd name="connsiteY9" fmla="*/ 138590 h 1700191"/>
                  <a:gd name="connsiteX10" fmla="*/ 1182757 w 4179896"/>
                  <a:gd name="connsiteY10" fmla="*/ 198225 h 1700191"/>
                  <a:gd name="connsiteX11" fmla="*/ 1222513 w 4179896"/>
                  <a:gd name="connsiteY11" fmla="*/ 218103 h 1700191"/>
                  <a:gd name="connsiteX12" fmla="*/ 1282148 w 4179896"/>
                  <a:gd name="connsiteY12" fmla="*/ 228042 h 1700191"/>
                  <a:gd name="connsiteX13" fmla="*/ 1351722 w 4179896"/>
                  <a:gd name="connsiteY13" fmla="*/ 247920 h 1700191"/>
                  <a:gd name="connsiteX14" fmla="*/ 1391478 w 4179896"/>
                  <a:gd name="connsiteY14" fmla="*/ 267799 h 1700191"/>
                  <a:gd name="connsiteX15" fmla="*/ 1421296 w 4179896"/>
                  <a:gd name="connsiteY15" fmla="*/ 287677 h 1700191"/>
                  <a:gd name="connsiteX16" fmla="*/ 1510748 w 4179896"/>
                  <a:gd name="connsiteY16" fmla="*/ 317494 h 1700191"/>
                  <a:gd name="connsiteX17" fmla="*/ 1580322 w 4179896"/>
                  <a:gd name="connsiteY17" fmla="*/ 347312 h 1700191"/>
                  <a:gd name="connsiteX18" fmla="*/ 1630017 w 4179896"/>
                  <a:gd name="connsiteY18" fmla="*/ 367190 h 1700191"/>
                  <a:gd name="connsiteX19" fmla="*/ 1739348 w 4179896"/>
                  <a:gd name="connsiteY19" fmla="*/ 406947 h 1700191"/>
                  <a:gd name="connsiteX20" fmla="*/ 1918252 w 4179896"/>
                  <a:gd name="connsiteY20" fmla="*/ 436764 h 1700191"/>
                  <a:gd name="connsiteX21" fmla="*/ 1987826 w 4179896"/>
                  <a:gd name="connsiteY21" fmla="*/ 456642 h 1700191"/>
                  <a:gd name="connsiteX22" fmla="*/ 2047461 w 4179896"/>
                  <a:gd name="connsiteY22" fmla="*/ 486460 h 1700191"/>
                  <a:gd name="connsiteX23" fmla="*/ 2107096 w 4179896"/>
                  <a:gd name="connsiteY23" fmla="*/ 516277 h 1700191"/>
                  <a:gd name="connsiteX24" fmla="*/ 2156791 w 4179896"/>
                  <a:gd name="connsiteY24" fmla="*/ 556034 h 1700191"/>
                  <a:gd name="connsiteX25" fmla="*/ 2186609 w 4179896"/>
                  <a:gd name="connsiteY25" fmla="*/ 575912 h 1700191"/>
                  <a:gd name="connsiteX26" fmla="*/ 2345635 w 4179896"/>
                  <a:gd name="connsiteY26" fmla="*/ 615668 h 1700191"/>
                  <a:gd name="connsiteX27" fmla="*/ 2395331 w 4179896"/>
                  <a:gd name="connsiteY27" fmla="*/ 655425 h 1700191"/>
                  <a:gd name="connsiteX28" fmla="*/ 2425148 w 4179896"/>
                  <a:gd name="connsiteY28" fmla="*/ 675303 h 1700191"/>
                  <a:gd name="connsiteX29" fmla="*/ 2504661 w 4179896"/>
                  <a:gd name="connsiteY29" fmla="*/ 705120 h 1700191"/>
                  <a:gd name="connsiteX30" fmla="*/ 2594113 w 4179896"/>
                  <a:gd name="connsiteY30" fmla="*/ 724999 h 1700191"/>
                  <a:gd name="connsiteX31" fmla="*/ 2623931 w 4179896"/>
                  <a:gd name="connsiteY31" fmla="*/ 734938 h 1700191"/>
                  <a:gd name="connsiteX32" fmla="*/ 2673626 w 4179896"/>
                  <a:gd name="connsiteY32" fmla="*/ 764755 h 1700191"/>
                  <a:gd name="connsiteX33" fmla="*/ 2693504 w 4179896"/>
                  <a:gd name="connsiteY33" fmla="*/ 784634 h 1700191"/>
                  <a:gd name="connsiteX34" fmla="*/ 2800117 w 4179896"/>
                  <a:gd name="connsiteY34" fmla="*/ 814421 h 1700191"/>
                  <a:gd name="connsiteX35" fmla="*/ 2800117 w 4179896"/>
                  <a:gd name="connsiteY35" fmla="*/ 814421 h 1700191"/>
                  <a:gd name="connsiteX36" fmla="*/ 2792896 w 4179896"/>
                  <a:gd name="connsiteY36" fmla="*/ 943660 h 1700191"/>
                  <a:gd name="connsiteX37" fmla="*/ 2792896 w 4179896"/>
                  <a:gd name="connsiteY37" fmla="*/ 1023173 h 1700191"/>
                  <a:gd name="connsiteX38" fmla="*/ 2874981 w 4179896"/>
                  <a:gd name="connsiteY38" fmla="*/ 962050 h 1700191"/>
                  <a:gd name="connsiteX39" fmla="*/ 3024709 w 4179896"/>
                  <a:gd name="connsiteY39" fmla="*/ 962050 h 1700191"/>
                  <a:gd name="connsiteX40" fmla="*/ 3099573 w 4179896"/>
                  <a:gd name="connsiteY40" fmla="*/ 1035864 h 1700191"/>
                  <a:gd name="connsiteX41" fmla="*/ 3041374 w 4179896"/>
                  <a:gd name="connsiteY41" fmla="*/ 1112625 h 1700191"/>
                  <a:gd name="connsiteX42" fmla="*/ 3071191 w 4179896"/>
                  <a:gd name="connsiteY42" fmla="*/ 1122564 h 1700191"/>
                  <a:gd name="connsiteX43" fmla="*/ 3150704 w 4179896"/>
                  <a:gd name="connsiteY43" fmla="*/ 1132503 h 1700191"/>
                  <a:gd name="connsiteX44" fmla="*/ 3170583 w 4179896"/>
                  <a:gd name="connsiteY44" fmla="*/ 1152381 h 1700191"/>
                  <a:gd name="connsiteX45" fmla="*/ 3200400 w 4179896"/>
                  <a:gd name="connsiteY45" fmla="*/ 1162320 h 1700191"/>
                  <a:gd name="connsiteX46" fmla="*/ 3329609 w 4179896"/>
                  <a:gd name="connsiteY46" fmla="*/ 1172260 h 1700191"/>
                  <a:gd name="connsiteX47" fmla="*/ 3448878 w 4179896"/>
                  <a:gd name="connsiteY47" fmla="*/ 1212016 h 1700191"/>
                  <a:gd name="connsiteX48" fmla="*/ 3473892 w 4179896"/>
                  <a:gd name="connsiteY48" fmla="*/ 1109678 h 1700191"/>
                  <a:gd name="connsiteX49" fmla="*/ 3548756 w 4179896"/>
                  <a:gd name="connsiteY49" fmla="*/ 1183492 h 1700191"/>
                  <a:gd name="connsiteX50" fmla="*/ 3623620 w 4179896"/>
                  <a:gd name="connsiteY50" fmla="*/ 1183492 h 1700191"/>
                  <a:gd name="connsiteX51" fmla="*/ 3923076 w 4179896"/>
                  <a:gd name="connsiteY51" fmla="*/ 1183492 h 1700191"/>
                  <a:gd name="connsiteX52" fmla="*/ 4147669 w 4179896"/>
                  <a:gd name="connsiteY52" fmla="*/ 1183492 h 1700191"/>
                  <a:gd name="connsiteX53" fmla="*/ 3945835 w 4179896"/>
                  <a:gd name="connsiteY53" fmla="*/ 1301468 h 1700191"/>
                  <a:gd name="connsiteX54" fmla="*/ 3816626 w 4179896"/>
                  <a:gd name="connsiteY54" fmla="*/ 1311407 h 1700191"/>
                  <a:gd name="connsiteX55" fmla="*/ 3786809 w 4179896"/>
                  <a:gd name="connsiteY55" fmla="*/ 1321347 h 1700191"/>
                  <a:gd name="connsiteX56" fmla="*/ 3727174 w 4179896"/>
                  <a:gd name="connsiteY56" fmla="*/ 1361103 h 1700191"/>
                  <a:gd name="connsiteX57" fmla="*/ 3627783 w 4179896"/>
                  <a:gd name="connsiteY57" fmla="*/ 1390920 h 1700191"/>
                  <a:gd name="connsiteX58" fmla="*/ 3558209 w 4179896"/>
                  <a:gd name="connsiteY58" fmla="*/ 1400860 h 1700191"/>
                  <a:gd name="connsiteX59" fmla="*/ 3409122 w 4179896"/>
                  <a:gd name="connsiteY59" fmla="*/ 1430677 h 1700191"/>
                  <a:gd name="connsiteX60" fmla="*/ 3329609 w 4179896"/>
                  <a:gd name="connsiteY60" fmla="*/ 1450555 h 1700191"/>
                  <a:gd name="connsiteX61" fmla="*/ 3250096 w 4179896"/>
                  <a:gd name="connsiteY61" fmla="*/ 1460494 h 1700191"/>
                  <a:gd name="connsiteX62" fmla="*/ 3210339 w 4179896"/>
                  <a:gd name="connsiteY62" fmla="*/ 1470434 h 1700191"/>
                  <a:gd name="connsiteX63" fmla="*/ 3150704 w 4179896"/>
                  <a:gd name="connsiteY63" fmla="*/ 1490312 h 1700191"/>
                  <a:gd name="connsiteX64" fmla="*/ 2922104 w 4179896"/>
                  <a:gd name="connsiteY64" fmla="*/ 1500251 h 1700191"/>
                  <a:gd name="connsiteX65" fmla="*/ 2902226 w 4179896"/>
                  <a:gd name="connsiteY65" fmla="*/ 1639399 h 1700191"/>
                  <a:gd name="connsiteX66" fmla="*/ 2912165 w 4179896"/>
                  <a:gd name="connsiteY66" fmla="*/ 1669216 h 1700191"/>
                  <a:gd name="connsiteX67" fmla="*/ 2932044 w 4179896"/>
                  <a:gd name="connsiteY67" fmla="*/ 1689094 h 1700191"/>
                  <a:gd name="connsiteX68" fmla="*/ 2902226 w 4179896"/>
                  <a:gd name="connsiteY68" fmla="*/ 1699034 h 1700191"/>
                  <a:gd name="connsiteX69" fmla="*/ 2802835 w 4179896"/>
                  <a:gd name="connsiteY69" fmla="*/ 1659277 h 1700191"/>
                  <a:gd name="connsiteX70" fmla="*/ 2773017 w 4179896"/>
                  <a:gd name="connsiteY70" fmla="*/ 1649338 h 1700191"/>
                  <a:gd name="connsiteX71" fmla="*/ 2703444 w 4179896"/>
                  <a:gd name="connsiteY71" fmla="*/ 1559886 h 1700191"/>
                  <a:gd name="connsiteX72" fmla="*/ 2683565 w 4179896"/>
                  <a:gd name="connsiteY72" fmla="*/ 1540007 h 1700191"/>
                  <a:gd name="connsiteX73" fmla="*/ 2653748 w 4179896"/>
                  <a:gd name="connsiteY73" fmla="*/ 1480373 h 1700191"/>
                  <a:gd name="connsiteX74" fmla="*/ 2623931 w 4179896"/>
                  <a:gd name="connsiteY74" fmla="*/ 1470434 h 1700191"/>
                  <a:gd name="connsiteX75" fmla="*/ 2594113 w 4179896"/>
                  <a:gd name="connsiteY75" fmla="*/ 1440616 h 1700191"/>
                  <a:gd name="connsiteX76" fmla="*/ 2544417 w 4179896"/>
                  <a:gd name="connsiteY76" fmla="*/ 1430677 h 1700191"/>
                  <a:gd name="connsiteX77" fmla="*/ 2335696 w 4179896"/>
                  <a:gd name="connsiteY77" fmla="*/ 1410799 h 1700191"/>
                  <a:gd name="connsiteX78" fmla="*/ 2266122 w 4179896"/>
                  <a:gd name="connsiteY78" fmla="*/ 1400860 h 1700191"/>
                  <a:gd name="connsiteX79" fmla="*/ 2236304 w 4179896"/>
                  <a:gd name="connsiteY79" fmla="*/ 1390920 h 1700191"/>
                  <a:gd name="connsiteX80" fmla="*/ 2186609 w 4179896"/>
                  <a:gd name="connsiteY80" fmla="*/ 1380981 h 1700191"/>
                  <a:gd name="connsiteX81" fmla="*/ 2126974 w 4179896"/>
                  <a:gd name="connsiteY81" fmla="*/ 1371042 h 1700191"/>
                  <a:gd name="connsiteX82" fmla="*/ 1987826 w 4179896"/>
                  <a:gd name="connsiteY82" fmla="*/ 1341225 h 1700191"/>
                  <a:gd name="connsiteX83" fmla="*/ 1868557 w 4179896"/>
                  <a:gd name="connsiteY83" fmla="*/ 1291529 h 1700191"/>
                  <a:gd name="connsiteX84" fmla="*/ 1818861 w 4179896"/>
                  <a:gd name="connsiteY84" fmla="*/ 1271651 h 1700191"/>
                  <a:gd name="connsiteX85" fmla="*/ 1789044 w 4179896"/>
                  <a:gd name="connsiteY85" fmla="*/ 1251773 h 1700191"/>
                  <a:gd name="connsiteX86" fmla="*/ 1719470 w 4179896"/>
                  <a:gd name="connsiteY86" fmla="*/ 1231894 h 1700191"/>
                  <a:gd name="connsiteX87" fmla="*/ 1689652 w 4179896"/>
                  <a:gd name="connsiteY87" fmla="*/ 1212016 h 1700191"/>
                  <a:gd name="connsiteX88" fmla="*/ 1659835 w 4179896"/>
                  <a:gd name="connsiteY88" fmla="*/ 1202077 h 1700191"/>
                  <a:gd name="connsiteX89" fmla="*/ 1610139 w 4179896"/>
                  <a:gd name="connsiteY89" fmla="*/ 1162320 h 1700191"/>
                  <a:gd name="connsiteX90" fmla="*/ 1560444 w 4179896"/>
                  <a:gd name="connsiteY90" fmla="*/ 1192138 h 1700191"/>
                  <a:gd name="connsiteX91" fmla="*/ 1540565 w 4179896"/>
                  <a:gd name="connsiteY91" fmla="*/ 1212016 h 1700191"/>
                  <a:gd name="connsiteX92" fmla="*/ 1480931 w 4179896"/>
                  <a:gd name="connsiteY92" fmla="*/ 1231894 h 1700191"/>
                  <a:gd name="connsiteX93" fmla="*/ 1441174 w 4179896"/>
                  <a:gd name="connsiteY93" fmla="*/ 1241834 h 1700191"/>
                  <a:gd name="connsiteX94" fmla="*/ 1371600 w 4179896"/>
                  <a:gd name="connsiteY94" fmla="*/ 1251773 h 1700191"/>
                  <a:gd name="connsiteX95" fmla="*/ 1311965 w 4179896"/>
                  <a:gd name="connsiteY95" fmla="*/ 1261712 h 1700191"/>
                  <a:gd name="connsiteX96" fmla="*/ 1282148 w 4179896"/>
                  <a:gd name="connsiteY96" fmla="*/ 1281590 h 1700191"/>
                  <a:gd name="connsiteX97" fmla="*/ 1272209 w 4179896"/>
                  <a:gd name="connsiteY97" fmla="*/ 1251773 h 1700191"/>
                  <a:gd name="connsiteX98" fmla="*/ 1252331 w 4179896"/>
                  <a:gd name="connsiteY98" fmla="*/ 1231894 h 1700191"/>
                  <a:gd name="connsiteX99" fmla="*/ 1232452 w 4179896"/>
                  <a:gd name="connsiteY99" fmla="*/ 1202077 h 1700191"/>
                  <a:gd name="connsiteX100" fmla="*/ 1202635 w 4179896"/>
                  <a:gd name="connsiteY100" fmla="*/ 1112625 h 1700191"/>
                  <a:gd name="connsiteX101" fmla="*/ 1172817 w 4179896"/>
                  <a:gd name="connsiteY101" fmla="*/ 1052990 h 1700191"/>
                  <a:gd name="connsiteX102" fmla="*/ 1053548 w 4179896"/>
                  <a:gd name="connsiteY102" fmla="*/ 983416 h 1700191"/>
                  <a:gd name="connsiteX103" fmla="*/ 1013791 w 4179896"/>
                  <a:gd name="connsiteY103" fmla="*/ 973477 h 1700191"/>
                  <a:gd name="connsiteX104" fmla="*/ 944217 w 4179896"/>
                  <a:gd name="connsiteY104" fmla="*/ 923781 h 1700191"/>
                  <a:gd name="connsiteX105" fmla="*/ 884583 w 4179896"/>
                  <a:gd name="connsiteY105" fmla="*/ 884025 h 1700191"/>
                  <a:gd name="connsiteX106" fmla="*/ 844826 w 4179896"/>
                  <a:gd name="connsiteY106" fmla="*/ 844268 h 1700191"/>
                  <a:gd name="connsiteX107" fmla="*/ 735496 w 4179896"/>
                  <a:gd name="connsiteY107" fmla="*/ 804512 h 1700191"/>
                  <a:gd name="connsiteX108" fmla="*/ 646044 w 4179896"/>
                  <a:gd name="connsiteY108" fmla="*/ 744877 h 1700191"/>
                  <a:gd name="connsiteX109" fmla="*/ 536713 w 4179896"/>
                  <a:gd name="connsiteY109" fmla="*/ 715060 h 1700191"/>
                  <a:gd name="connsiteX110" fmla="*/ 496957 w 4179896"/>
                  <a:gd name="connsiteY110" fmla="*/ 675303 h 1700191"/>
                  <a:gd name="connsiteX111" fmla="*/ 417444 w 4179896"/>
                  <a:gd name="connsiteY111" fmla="*/ 645486 h 1700191"/>
                  <a:gd name="connsiteX112" fmla="*/ 387626 w 4179896"/>
                  <a:gd name="connsiteY112" fmla="*/ 635547 h 1700191"/>
                  <a:gd name="connsiteX113" fmla="*/ 337931 w 4179896"/>
                  <a:gd name="connsiteY113" fmla="*/ 605729 h 1700191"/>
                  <a:gd name="connsiteX114" fmla="*/ 318052 w 4179896"/>
                  <a:gd name="connsiteY114" fmla="*/ 585851 h 1700191"/>
                  <a:gd name="connsiteX115" fmla="*/ 288235 w 4179896"/>
                  <a:gd name="connsiteY115" fmla="*/ 565973 h 1700191"/>
                  <a:gd name="connsiteX116" fmla="*/ 268357 w 4179896"/>
                  <a:gd name="connsiteY116" fmla="*/ 546094 h 1700191"/>
                  <a:gd name="connsiteX117" fmla="*/ 178904 w 4179896"/>
                  <a:gd name="connsiteY117" fmla="*/ 516277 h 1700191"/>
                  <a:gd name="connsiteX118" fmla="*/ 149087 w 4179896"/>
                  <a:gd name="connsiteY118" fmla="*/ 506338 h 1700191"/>
                  <a:gd name="connsiteX119" fmla="*/ 129209 w 4179896"/>
                  <a:gd name="connsiteY119" fmla="*/ 466581 h 1700191"/>
                  <a:gd name="connsiteX120" fmla="*/ 99391 w 4179896"/>
                  <a:gd name="connsiteY120" fmla="*/ 456642 h 1700191"/>
                  <a:gd name="connsiteX121" fmla="*/ 59635 w 4179896"/>
                  <a:gd name="connsiteY121" fmla="*/ 426825 h 1700191"/>
                  <a:gd name="connsiteX122" fmla="*/ 0 w 4179896"/>
                  <a:gd name="connsiteY122" fmla="*/ 387068 h 1700191"/>
                  <a:gd name="connsiteX123" fmla="*/ 9939 w 4179896"/>
                  <a:gd name="connsiteY123" fmla="*/ 327434 h 1700191"/>
                  <a:gd name="connsiteX124" fmla="*/ 19878 w 4179896"/>
                  <a:gd name="connsiteY124" fmla="*/ 257860 h 1700191"/>
                  <a:gd name="connsiteX125" fmla="*/ 49696 w 4179896"/>
                  <a:gd name="connsiteY125" fmla="*/ 208164 h 1700191"/>
                  <a:gd name="connsiteX126" fmla="*/ 99391 w 4179896"/>
                  <a:gd name="connsiteY126" fmla="*/ 198225 h 1700191"/>
                  <a:gd name="connsiteX127" fmla="*/ 139148 w 4179896"/>
                  <a:gd name="connsiteY127" fmla="*/ 188286 h 1700191"/>
                  <a:gd name="connsiteX128" fmla="*/ 228600 w 4179896"/>
                  <a:gd name="connsiteY128" fmla="*/ 178347 h 1700191"/>
                  <a:gd name="connsiteX129" fmla="*/ 268357 w 4179896"/>
                  <a:gd name="connsiteY129" fmla="*/ 128651 h 1700191"/>
                  <a:gd name="connsiteX130" fmla="*/ 327991 w 4179896"/>
                  <a:gd name="connsiteY130" fmla="*/ 108773 h 1700191"/>
                  <a:gd name="connsiteX131" fmla="*/ 318052 w 4179896"/>
                  <a:gd name="connsiteY131" fmla="*/ 118712 h 170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4179896" h="1700191">
                    <a:moveTo>
                      <a:pt x="318052" y="118712"/>
                    </a:moveTo>
                    <a:lnTo>
                      <a:pt x="318052" y="118712"/>
                    </a:lnTo>
                    <a:cubicBezTo>
                      <a:pt x="457200" y="115399"/>
                      <a:pt x="415265" y="84700"/>
                      <a:pt x="554198" y="76280"/>
                    </a:cubicBezTo>
                    <a:cubicBezTo>
                      <a:pt x="584144" y="74465"/>
                      <a:pt x="658006" y="10360"/>
                      <a:pt x="629062" y="2466"/>
                    </a:cubicBezTo>
                    <a:cubicBezTo>
                      <a:pt x="620021" y="0"/>
                      <a:pt x="560824" y="82906"/>
                      <a:pt x="554198" y="76280"/>
                    </a:cubicBezTo>
                    <a:cubicBezTo>
                      <a:pt x="593831" y="56464"/>
                      <a:pt x="684581" y="44509"/>
                      <a:pt x="735496" y="49138"/>
                    </a:cubicBezTo>
                    <a:cubicBezTo>
                      <a:pt x="746496" y="50138"/>
                      <a:pt x="876245" y="75152"/>
                      <a:pt x="924339" y="88894"/>
                    </a:cubicBezTo>
                    <a:cubicBezTo>
                      <a:pt x="934413" y="91772"/>
                      <a:pt x="943993" y="96293"/>
                      <a:pt x="954157" y="98834"/>
                    </a:cubicBezTo>
                    <a:cubicBezTo>
                      <a:pt x="1008844" y="112506"/>
                      <a:pt x="1020610" y="109057"/>
                      <a:pt x="1083365" y="118712"/>
                    </a:cubicBezTo>
                    <a:cubicBezTo>
                      <a:pt x="1127914" y="125566"/>
                      <a:pt x="1126597" y="126496"/>
                      <a:pt x="1162878" y="138590"/>
                    </a:cubicBezTo>
                    <a:cubicBezTo>
                      <a:pt x="1169504" y="158468"/>
                      <a:pt x="1164015" y="188854"/>
                      <a:pt x="1182757" y="198225"/>
                    </a:cubicBezTo>
                    <a:cubicBezTo>
                      <a:pt x="1196009" y="204851"/>
                      <a:pt x="1208322" y="213846"/>
                      <a:pt x="1222513" y="218103"/>
                    </a:cubicBezTo>
                    <a:cubicBezTo>
                      <a:pt x="1241816" y="223894"/>
                      <a:pt x="1262387" y="224090"/>
                      <a:pt x="1282148" y="228042"/>
                    </a:cubicBezTo>
                    <a:cubicBezTo>
                      <a:pt x="1297906" y="231194"/>
                      <a:pt x="1335147" y="240816"/>
                      <a:pt x="1351722" y="247920"/>
                    </a:cubicBezTo>
                    <a:cubicBezTo>
                      <a:pt x="1365340" y="253757"/>
                      <a:pt x="1378614" y="260448"/>
                      <a:pt x="1391478" y="267799"/>
                    </a:cubicBezTo>
                    <a:cubicBezTo>
                      <a:pt x="1401850" y="273726"/>
                      <a:pt x="1410269" y="283083"/>
                      <a:pt x="1421296" y="287677"/>
                    </a:cubicBezTo>
                    <a:cubicBezTo>
                      <a:pt x="1450309" y="299765"/>
                      <a:pt x="1510748" y="317494"/>
                      <a:pt x="1510748" y="317494"/>
                    </a:cubicBezTo>
                    <a:cubicBezTo>
                      <a:pt x="1547237" y="353985"/>
                      <a:pt x="1513026" y="327123"/>
                      <a:pt x="1580322" y="347312"/>
                    </a:cubicBezTo>
                    <a:cubicBezTo>
                      <a:pt x="1597411" y="352439"/>
                      <a:pt x="1613452" y="360564"/>
                      <a:pt x="1630017" y="367190"/>
                    </a:cubicBezTo>
                    <a:cubicBezTo>
                      <a:pt x="1672012" y="409183"/>
                      <a:pt x="1639063" y="383350"/>
                      <a:pt x="1739348" y="406947"/>
                    </a:cubicBezTo>
                    <a:cubicBezTo>
                      <a:pt x="1863311" y="436115"/>
                      <a:pt x="1776871" y="422626"/>
                      <a:pt x="1918252" y="436764"/>
                    </a:cubicBezTo>
                    <a:cubicBezTo>
                      <a:pt x="1936302" y="441276"/>
                      <a:pt x="1969493" y="448494"/>
                      <a:pt x="1987826" y="456642"/>
                    </a:cubicBezTo>
                    <a:cubicBezTo>
                      <a:pt x="2008135" y="465668"/>
                      <a:pt x="2027152" y="477434"/>
                      <a:pt x="2047461" y="486460"/>
                    </a:cubicBezTo>
                    <a:cubicBezTo>
                      <a:pt x="2109189" y="513895"/>
                      <a:pt x="2045097" y="474946"/>
                      <a:pt x="2107096" y="516277"/>
                    </a:cubicBezTo>
                    <a:cubicBezTo>
                      <a:pt x="2140604" y="566539"/>
                      <a:pt x="2108785" y="532030"/>
                      <a:pt x="2156791" y="556034"/>
                    </a:cubicBezTo>
                    <a:cubicBezTo>
                      <a:pt x="2167475" y="561376"/>
                      <a:pt x="2175693" y="571061"/>
                      <a:pt x="2186609" y="575912"/>
                    </a:cubicBezTo>
                    <a:cubicBezTo>
                      <a:pt x="2236621" y="598139"/>
                      <a:pt x="2292897" y="605121"/>
                      <a:pt x="2345635" y="615668"/>
                    </a:cubicBezTo>
                    <a:cubicBezTo>
                      <a:pt x="2379144" y="665933"/>
                      <a:pt x="2347322" y="631421"/>
                      <a:pt x="2395331" y="655425"/>
                    </a:cubicBezTo>
                    <a:cubicBezTo>
                      <a:pt x="2406015" y="660767"/>
                      <a:pt x="2414464" y="669961"/>
                      <a:pt x="2425148" y="675303"/>
                    </a:cubicBezTo>
                    <a:cubicBezTo>
                      <a:pt x="2434267" y="679863"/>
                      <a:pt x="2487457" y="700819"/>
                      <a:pt x="2504661" y="705120"/>
                    </a:cubicBezTo>
                    <a:cubicBezTo>
                      <a:pt x="2534294" y="712528"/>
                      <a:pt x="2564480" y="717591"/>
                      <a:pt x="2594113" y="724999"/>
                    </a:cubicBezTo>
                    <a:cubicBezTo>
                      <a:pt x="2604277" y="727540"/>
                      <a:pt x="2614560" y="730253"/>
                      <a:pt x="2623931" y="734938"/>
                    </a:cubicBezTo>
                    <a:cubicBezTo>
                      <a:pt x="2641210" y="743577"/>
                      <a:pt x="2657906" y="753527"/>
                      <a:pt x="2673626" y="764755"/>
                    </a:cubicBezTo>
                    <a:cubicBezTo>
                      <a:pt x="2681251" y="770202"/>
                      <a:pt x="2686878" y="778008"/>
                      <a:pt x="2693504" y="784634"/>
                    </a:cubicBezTo>
                    <a:cubicBezTo>
                      <a:pt x="2690191" y="827703"/>
                      <a:pt x="2791066" y="772183"/>
                      <a:pt x="2800117" y="814421"/>
                    </a:cubicBezTo>
                    <a:lnTo>
                      <a:pt x="2800117" y="814421"/>
                    </a:lnTo>
                    <a:cubicBezTo>
                      <a:pt x="2823387" y="820767"/>
                      <a:pt x="2769705" y="937034"/>
                      <a:pt x="2792896" y="943660"/>
                    </a:cubicBezTo>
                    <a:cubicBezTo>
                      <a:pt x="2806689" y="985040"/>
                      <a:pt x="2807289" y="970401"/>
                      <a:pt x="2792896" y="1023173"/>
                    </a:cubicBezTo>
                    <a:cubicBezTo>
                      <a:pt x="2787383" y="1043388"/>
                      <a:pt x="2874981" y="962050"/>
                      <a:pt x="2874981" y="962050"/>
                    </a:cubicBezTo>
                    <a:cubicBezTo>
                      <a:pt x="2883048" y="986250"/>
                      <a:pt x="2990139" y="964355"/>
                      <a:pt x="3024709" y="962050"/>
                    </a:cubicBezTo>
                    <a:cubicBezTo>
                      <a:pt x="3064925" y="959369"/>
                      <a:pt x="3099573" y="1035864"/>
                      <a:pt x="3099573" y="1035864"/>
                    </a:cubicBezTo>
                    <a:cubicBezTo>
                      <a:pt x="3136016" y="1039177"/>
                      <a:pt x="3005148" y="1107450"/>
                      <a:pt x="3041374" y="1112625"/>
                    </a:cubicBezTo>
                    <a:cubicBezTo>
                      <a:pt x="3051745" y="1114107"/>
                      <a:pt x="3060883" y="1120690"/>
                      <a:pt x="3071191" y="1122564"/>
                    </a:cubicBezTo>
                    <a:cubicBezTo>
                      <a:pt x="3097471" y="1127342"/>
                      <a:pt x="3124200" y="1129190"/>
                      <a:pt x="3150704" y="1132503"/>
                    </a:cubicBezTo>
                    <a:cubicBezTo>
                      <a:pt x="3157330" y="1139129"/>
                      <a:pt x="3162548" y="1147560"/>
                      <a:pt x="3170583" y="1152381"/>
                    </a:cubicBezTo>
                    <a:cubicBezTo>
                      <a:pt x="3179567" y="1157771"/>
                      <a:pt x="3190004" y="1161020"/>
                      <a:pt x="3200400" y="1162320"/>
                    </a:cubicBezTo>
                    <a:cubicBezTo>
                      <a:pt x="3243263" y="1167678"/>
                      <a:pt x="3286539" y="1168947"/>
                      <a:pt x="3329609" y="1172260"/>
                    </a:cubicBezTo>
                    <a:cubicBezTo>
                      <a:pt x="3434640" y="1189765"/>
                      <a:pt x="3345332" y="1168872"/>
                      <a:pt x="3448878" y="1212016"/>
                    </a:cubicBezTo>
                    <a:cubicBezTo>
                      <a:pt x="3468220" y="1220075"/>
                      <a:pt x="3454817" y="1101007"/>
                      <a:pt x="3473892" y="1109678"/>
                    </a:cubicBezTo>
                    <a:cubicBezTo>
                      <a:pt x="3492728" y="1118240"/>
                      <a:pt x="3528281" y="1169842"/>
                      <a:pt x="3548756" y="1183492"/>
                    </a:cubicBezTo>
                    <a:lnTo>
                      <a:pt x="3623620" y="1183492"/>
                    </a:lnTo>
                    <a:cubicBezTo>
                      <a:pt x="3728936" y="1148387"/>
                      <a:pt x="3674059" y="1193868"/>
                      <a:pt x="3923076" y="1183492"/>
                    </a:cubicBezTo>
                    <a:cubicBezTo>
                      <a:pt x="3939641" y="1186805"/>
                      <a:pt x="4133613" y="1174121"/>
                      <a:pt x="4147669" y="1183492"/>
                    </a:cubicBezTo>
                    <a:cubicBezTo>
                      <a:pt x="4179896" y="1204976"/>
                      <a:pt x="3963264" y="1298200"/>
                      <a:pt x="3945835" y="1301468"/>
                    </a:cubicBezTo>
                    <a:cubicBezTo>
                      <a:pt x="3903378" y="1309429"/>
                      <a:pt x="3859696" y="1308094"/>
                      <a:pt x="3816626" y="1311407"/>
                    </a:cubicBezTo>
                    <a:cubicBezTo>
                      <a:pt x="3806687" y="1314720"/>
                      <a:pt x="3795967" y="1316259"/>
                      <a:pt x="3786809" y="1321347"/>
                    </a:cubicBezTo>
                    <a:cubicBezTo>
                      <a:pt x="3765925" y="1332949"/>
                      <a:pt x="3749839" y="1353548"/>
                      <a:pt x="3727174" y="1361103"/>
                    </a:cubicBezTo>
                    <a:cubicBezTo>
                      <a:pt x="3696054" y="1371476"/>
                      <a:pt x="3660830" y="1384911"/>
                      <a:pt x="3627783" y="1390920"/>
                    </a:cubicBezTo>
                    <a:cubicBezTo>
                      <a:pt x="3604734" y="1395111"/>
                      <a:pt x="3581400" y="1397547"/>
                      <a:pt x="3558209" y="1400860"/>
                    </a:cubicBezTo>
                    <a:cubicBezTo>
                      <a:pt x="3492742" y="1444503"/>
                      <a:pt x="3548494" y="1414281"/>
                      <a:pt x="3409122" y="1430677"/>
                    </a:cubicBezTo>
                    <a:cubicBezTo>
                      <a:pt x="3251571" y="1449212"/>
                      <a:pt x="3435969" y="1431217"/>
                      <a:pt x="3329609" y="1450555"/>
                    </a:cubicBezTo>
                    <a:cubicBezTo>
                      <a:pt x="3303329" y="1455333"/>
                      <a:pt x="3276600" y="1457181"/>
                      <a:pt x="3250096" y="1460494"/>
                    </a:cubicBezTo>
                    <a:cubicBezTo>
                      <a:pt x="3236844" y="1463807"/>
                      <a:pt x="3223423" y="1466509"/>
                      <a:pt x="3210339" y="1470434"/>
                    </a:cubicBezTo>
                    <a:cubicBezTo>
                      <a:pt x="3190269" y="1476455"/>
                      <a:pt x="3171638" y="1489402"/>
                      <a:pt x="3150704" y="1490312"/>
                    </a:cubicBezTo>
                    <a:lnTo>
                      <a:pt x="2922104" y="1500251"/>
                    </a:lnTo>
                    <a:cubicBezTo>
                      <a:pt x="2903710" y="1555433"/>
                      <a:pt x="2902226" y="1552297"/>
                      <a:pt x="2902226" y="1639399"/>
                    </a:cubicBezTo>
                    <a:cubicBezTo>
                      <a:pt x="2902226" y="1649876"/>
                      <a:pt x="2906775" y="1660232"/>
                      <a:pt x="2912165" y="1669216"/>
                    </a:cubicBezTo>
                    <a:cubicBezTo>
                      <a:pt x="2916986" y="1677251"/>
                      <a:pt x="2925418" y="1682468"/>
                      <a:pt x="2932044" y="1689094"/>
                    </a:cubicBezTo>
                    <a:cubicBezTo>
                      <a:pt x="2922105" y="1692407"/>
                      <a:pt x="2912639" y="1700191"/>
                      <a:pt x="2902226" y="1699034"/>
                    </a:cubicBezTo>
                    <a:cubicBezTo>
                      <a:pt x="2861507" y="1694510"/>
                      <a:pt x="2838019" y="1674356"/>
                      <a:pt x="2802835" y="1659277"/>
                    </a:cubicBezTo>
                    <a:cubicBezTo>
                      <a:pt x="2793205" y="1655150"/>
                      <a:pt x="2782956" y="1652651"/>
                      <a:pt x="2773017" y="1649338"/>
                    </a:cubicBezTo>
                    <a:cubicBezTo>
                      <a:pt x="2754189" y="1592851"/>
                      <a:pt x="2770486" y="1626928"/>
                      <a:pt x="2703444" y="1559886"/>
                    </a:cubicBezTo>
                    <a:lnTo>
                      <a:pt x="2683565" y="1540007"/>
                    </a:lnTo>
                    <a:cubicBezTo>
                      <a:pt x="2677018" y="1520365"/>
                      <a:pt x="2671263" y="1494385"/>
                      <a:pt x="2653748" y="1480373"/>
                    </a:cubicBezTo>
                    <a:cubicBezTo>
                      <a:pt x="2645567" y="1473828"/>
                      <a:pt x="2633870" y="1473747"/>
                      <a:pt x="2623931" y="1470434"/>
                    </a:cubicBezTo>
                    <a:cubicBezTo>
                      <a:pt x="2613992" y="1460495"/>
                      <a:pt x="2606685" y="1446902"/>
                      <a:pt x="2594113" y="1440616"/>
                    </a:cubicBezTo>
                    <a:cubicBezTo>
                      <a:pt x="2579003" y="1433061"/>
                      <a:pt x="2560908" y="1434342"/>
                      <a:pt x="2544417" y="1430677"/>
                    </a:cubicBezTo>
                    <a:cubicBezTo>
                      <a:pt x="2433862" y="1406109"/>
                      <a:pt x="2584650" y="1425443"/>
                      <a:pt x="2335696" y="1410799"/>
                    </a:cubicBezTo>
                    <a:cubicBezTo>
                      <a:pt x="2312505" y="1407486"/>
                      <a:pt x="2289094" y="1405455"/>
                      <a:pt x="2266122" y="1400860"/>
                    </a:cubicBezTo>
                    <a:cubicBezTo>
                      <a:pt x="2255848" y="1398805"/>
                      <a:pt x="2246468" y="1393461"/>
                      <a:pt x="2236304" y="1390920"/>
                    </a:cubicBezTo>
                    <a:cubicBezTo>
                      <a:pt x="2219915" y="1386823"/>
                      <a:pt x="2203230" y="1384003"/>
                      <a:pt x="2186609" y="1380981"/>
                    </a:cubicBezTo>
                    <a:cubicBezTo>
                      <a:pt x="2166782" y="1377376"/>
                      <a:pt x="2146781" y="1374756"/>
                      <a:pt x="2126974" y="1371042"/>
                    </a:cubicBezTo>
                    <a:cubicBezTo>
                      <a:pt x="2036747" y="1354125"/>
                      <a:pt x="2051240" y="1357078"/>
                      <a:pt x="1987826" y="1341225"/>
                    </a:cubicBezTo>
                    <a:cubicBezTo>
                      <a:pt x="1922284" y="1297530"/>
                      <a:pt x="1994531" y="1341917"/>
                      <a:pt x="1868557" y="1291529"/>
                    </a:cubicBezTo>
                    <a:cubicBezTo>
                      <a:pt x="1851992" y="1284903"/>
                      <a:pt x="1834819" y="1279630"/>
                      <a:pt x="1818861" y="1271651"/>
                    </a:cubicBezTo>
                    <a:cubicBezTo>
                      <a:pt x="1808177" y="1266309"/>
                      <a:pt x="1800135" y="1256209"/>
                      <a:pt x="1789044" y="1251773"/>
                    </a:cubicBezTo>
                    <a:cubicBezTo>
                      <a:pt x="1766650" y="1242815"/>
                      <a:pt x="1742661" y="1238520"/>
                      <a:pt x="1719470" y="1231894"/>
                    </a:cubicBezTo>
                    <a:cubicBezTo>
                      <a:pt x="1709531" y="1225268"/>
                      <a:pt x="1700336" y="1217358"/>
                      <a:pt x="1689652" y="1212016"/>
                    </a:cubicBezTo>
                    <a:cubicBezTo>
                      <a:pt x="1680281" y="1207331"/>
                      <a:pt x="1668016" y="1208622"/>
                      <a:pt x="1659835" y="1202077"/>
                    </a:cubicBezTo>
                    <a:cubicBezTo>
                      <a:pt x="1595609" y="1150696"/>
                      <a:pt x="1685089" y="1187305"/>
                      <a:pt x="1610139" y="1162320"/>
                    </a:cubicBezTo>
                    <a:cubicBezTo>
                      <a:pt x="1559777" y="1212685"/>
                      <a:pt x="1624950" y="1153435"/>
                      <a:pt x="1560444" y="1192138"/>
                    </a:cubicBezTo>
                    <a:cubicBezTo>
                      <a:pt x="1552409" y="1196959"/>
                      <a:pt x="1548947" y="1207825"/>
                      <a:pt x="1540565" y="1212016"/>
                    </a:cubicBezTo>
                    <a:cubicBezTo>
                      <a:pt x="1521824" y="1221386"/>
                      <a:pt x="1501259" y="1226812"/>
                      <a:pt x="1480931" y="1231894"/>
                    </a:cubicBezTo>
                    <a:cubicBezTo>
                      <a:pt x="1467679" y="1235207"/>
                      <a:pt x="1454614" y="1239390"/>
                      <a:pt x="1441174" y="1241834"/>
                    </a:cubicBezTo>
                    <a:cubicBezTo>
                      <a:pt x="1418125" y="1246025"/>
                      <a:pt x="1394754" y="1248211"/>
                      <a:pt x="1371600" y="1251773"/>
                    </a:cubicBezTo>
                    <a:cubicBezTo>
                      <a:pt x="1351682" y="1254837"/>
                      <a:pt x="1331843" y="1258399"/>
                      <a:pt x="1311965" y="1261712"/>
                    </a:cubicBezTo>
                    <a:cubicBezTo>
                      <a:pt x="1302026" y="1268338"/>
                      <a:pt x="1293737" y="1284487"/>
                      <a:pt x="1282148" y="1281590"/>
                    </a:cubicBezTo>
                    <a:cubicBezTo>
                      <a:pt x="1271984" y="1279049"/>
                      <a:pt x="1277599" y="1260757"/>
                      <a:pt x="1272209" y="1251773"/>
                    </a:cubicBezTo>
                    <a:cubicBezTo>
                      <a:pt x="1267388" y="1243738"/>
                      <a:pt x="1258185" y="1239211"/>
                      <a:pt x="1252331" y="1231894"/>
                    </a:cubicBezTo>
                    <a:cubicBezTo>
                      <a:pt x="1244869" y="1222566"/>
                      <a:pt x="1239078" y="1212016"/>
                      <a:pt x="1232452" y="1202077"/>
                    </a:cubicBezTo>
                    <a:lnTo>
                      <a:pt x="1202635" y="1112625"/>
                    </a:lnTo>
                    <a:cubicBezTo>
                      <a:pt x="1195959" y="1092596"/>
                      <a:pt x="1190481" y="1067442"/>
                      <a:pt x="1172817" y="1052990"/>
                    </a:cubicBezTo>
                    <a:cubicBezTo>
                      <a:pt x="1122103" y="1011497"/>
                      <a:pt x="1103489" y="997685"/>
                      <a:pt x="1053548" y="983416"/>
                    </a:cubicBezTo>
                    <a:cubicBezTo>
                      <a:pt x="1040413" y="979663"/>
                      <a:pt x="1027043" y="976790"/>
                      <a:pt x="1013791" y="973477"/>
                    </a:cubicBezTo>
                    <a:cubicBezTo>
                      <a:pt x="916853" y="908852"/>
                      <a:pt x="1067498" y="1010078"/>
                      <a:pt x="944217" y="923781"/>
                    </a:cubicBezTo>
                    <a:cubicBezTo>
                      <a:pt x="924645" y="910081"/>
                      <a:pt x="903238" y="898949"/>
                      <a:pt x="884583" y="884025"/>
                    </a:cubicBezTo>
                    <a:cubicBezTo>
                      <a:pt x="869948" y="872317"/>
                      <a:pt x="859819" y="855513"/>
                      <a:pt x="844826" y="844268"/>
                    </a:cubicBezTo>
                    <a:cubicBezTo>
                      <a:pt x="816520" y="823039"/>
                      <a:pt x="765558" y="813101"/>
                      <a:pt x="735496" y="804512"/>
                    </a:cubicBezTo>
                    <a:cubicBezTo>
                      <a:pt x="705679" y="784634"/>
                      <a:pt x="680810" y="753568"/>
                      <a:pt x="646044" y="744877"/>
                    </a:cubicBezTo>
                    <a:cubicBezTo>
                      <a:pt x="582888" y="729088"/>
                      <a:pt x="619422" y="738691"/>
                      <a:pt x="536713" y="715060"/>
                    </a:cubicBezTo>
                    <a:cubicBezTo>
                      <a:pt x="523461" y="701808"/>
                      <a:pt x="511950" y="686548"/>
                      <a:pt x="496957" y="675303"/>
                    </a:cubicBezTo>
                    <a:cubicBezTo>
                      <a:pt x="468454" y="653926"/>
                      <a:pt x="449934" y="654769"/>
                      <a:pt x="417444" y="645486"/>
                    </a:cubicBezTo>
                    <a:cubicBezTo>
                      <a:pt x="407370" y="642608"/>
                      <a:pt x="397565" y="638860"/>
                      <a:pt x="387626" y="635547"/>
                    </a:cubicBezTo>
                    <a:cubicBezTo>
                      <a:pt x="337264" y="585182"/>
                      <a:pt x="402437" y="644432"/>
                      <a:pt x="337931" y="605729"/>
                    </a:cubicBezTo>
                    <a:cubicBezTo>
                      <a:pt x="329896" y="600908"/>
                      <a:pt x="325369" y="591705"/>
                      <a:pt x="318052" y="585851"/>
                    </a:cubicBezTo>
                    <a:cubicBezTo>
                      <a:pt x="308724" y="578389"/>
                      <a:pt x="297563" y="573435"/>
                      <a:pt x="288235" y="565973"/>
                    </a:cubicBezTo>
                    <a:cubicBezTo>
                      <a:pt x="280918" y="560119"/>
                      <a:pt x="276738" y="550285"/>
                      <a:pt x="268357" y="546094"/>
                    </a:cubicBezTo>
                    <a:cubicBezTo>
                      <a:pt x="268354" y="546092"/>
                      <a:pt x="193814" y="521247"/>
                      <a:pt x="178904" y="516277"/>
                    </a:cubicBezTo>
                    <a:lnTo>
                      <a:pt x="149087" y="506338"/>
                    </a:lnTo>
                    <a:cubicBezTo>
                      <a:pt x="142461" y="493086"/>
                      <a:pt x="139686" y="477058"/>
                      <a:pt x="129209" y="466581"/>
                    </a:cubicBezTo>
                    <a:cubicBezTo>
                      <a:pt x="121801" y="459173"/>
                      <a:pt x="108488" y="461840"/>
                      <a:pt x="99391" y="456642"/>
                    </a:cubicBezTo>
                    <a:cubicBezTo>
                      <a:pt x="85009" y="448424"/>
                      <a:pt x="73206" y="436324"/>
                      <a:pt x="59635" y="426825"/>
                    </a:cubicBezTo>
                    <a:cubicBezTo>
                      <a:pt x="40063" y="413124"/>
                      <a:pt x="19878" y="400320"/>
                      <a:pt x="0" y="387068"/>
                    </a:cubicBezTo>
                    <a:cubicBezTo>
                      <a:pt x="3313" y="367190"/>
                      <a:pt x="6875" y="347352"/>
                      <a:pt x="9939" y="327434"/>
                    </a:cubicBezTo>
                    <a:cubicBezTo>
                      <a:pt x="13501" y="304280"/>
                      <a:pt x="15284" y="280832"/>
                      <a:pt x="19878" y="257860"/>
                    </a:cubicBezTo>
                    <a:cubicBezTo>
                      <a:pt x="23322" y="240637"/>
                      <a:pt x="30868" y="216233"/>
                      <a:pt x="49696" y="208164"/>
                    </a:cubicBezTo>
                    <a:cubicBezTo>
                      <a:pt x="65223" y="201510"/>
                      <a:pt x="82900" y="201890"/>
                      <a:pt x="99391" y="198225"/>
                    </a:cubicBezTo>
                    <a:cubicBezTo>
                      <a:pt x="112726" y="195262"/>
                      <a:pt x="125647" y="190363"/>
                      <a:pt x="139148" y="188286"/>
                    </a:cubicBezTo>
                    <a:cubicBezTo>
                      <a:pt x="168800" y="183724"/>
                      <a:pt x="198783" y="181660"/>
                      <a:pt x="228600" y="178347"/>
                    </a:cubicBezTo>
                    <a:cubicBezTo>
                      <a:pt x="239378" y="146013"/>
                      <a:pt x="233172" y="144289"/>
                      <a:pt x="268357" y="128651"/>
                    </a:cubicBezTo>
                    <a:cubicBezTo>
                      <a:pt x="287504" y="120141"/>
                      <a:pt x="327991" y="108773"/>
                      <a:pt x="327991" y="108773"/>
                    </a:cubicBezTo>
                    <a:cubicBezTo>
                      <a:pt x="360952" y="119760"/>
                      <a:pt x="319708" y="117056"/>
                      <a:pt x="318052" y="118712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alphaModFix amt="34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347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Years Later…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cs typeface="Arial"/>
              </a:rPr>
              <a:t>I</a:t>
            </a:r>
            <a:r>
              <a:rPr lang="en-US" sz="2400" dirty="0">
                <a:cs typeface="Arial"/>
              </a:rPr>
              <a:t>-Corps</a:t>
            </a:r>
            <a:r>
              <a:rPr lang="en-US" sz="1400" baseline="66000" dirty="0">
                <a:cs typeface="Arial"/>
              </a:rPr>
              <a:t>TM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smtClean="0">
                <a:cs typeface="Arial"/>
              </a:rPr>
              <a:t>Teams</a:t>
            </a:r>
            <a:endParaRPr lang="en-US" sz="2400" dirty="0">
              <a:cs typeface="Arial"/>
            </a:endParaRPr>
          </a:p>
          <a:p>
            <a:pPr marL="858838" lvl="1" indent="-354013">
              <a:lnSpc>
                <a:spcPct val="110000"/>
              </a:lnSpc>
              <a:spcBef>
                <a:spcPts val="0"/>
              </a:spcBef>
            </a:pPr>
            <a:r>
              <a:rPr lang="en-US" sz="2400" i="1" dirty="0" smtClean="0">
                <a:cs typeface="Arial"/>
              </a:rPr>
              <a:t>&gt; 300</a:t>
            </a:r>
            <a:endParaRPr lang="en-US" sz="2400" i="1" dirty="0">
              <a:cs typeface="Arial"/>
            </a:endParaRPr>
          </a:p>
          <a:p>
            <a:pPr marL="858838" lvl="1" indent="-354013">
              <a:lnSpc>
                <a:spcPct val="110000"/>
              </a:lnSpc>
              <a:spcBef>
                <a:spcPts val="0"/>
              </a:spcBef>
            </a:pPr>
            <a:r>
              <a:rPr lang="en-US" sz="2400" i="1" dirty="0" smtClean="0">
                <a:cs typeface="Arial"/>
              </a:rPr>
              <a:t>Curriculum Delivery</a:t>
            </a:r>
            <a:endParaRPr lang="en-US" sz="2400" i="1" dirty="0">
              <a:cs typeface="Arial"/>
            </a:endParaRPr>
          </a:p>
          <a:p>
            <a:pPr marL="858838" lvl="1" indent="-354013">
              <a:lnSpc>
                <a:spcPct val="110000"/>
              </a:lnSpc>
              <a:spcBef>
                <a:spcPts val="0"/>
              </a:spcBef>
            </a:pPr>
            <a:r>
              <a:rPr lang="en-US" sz="2400" i="1" dirty="0" smtClean="0">
                <a:cs typeface="Arial"/>
              </a:rPr>
              <a:t>Start</a:t>
            </a:r>
            <a:r>
              <a:rPr lang="en-US" sz="2400" i="1" dirty="0">
                <a:cs typeface="Arial"/>
              </a:rPr>
              <a:t>-Up creations </a:t>
            </a:r>
          </a:p>
          <a:p>
            <a:pPr marL="858838" lvl="1" indent="-354013">
              <a:lnSpc>
                <a:spcPct val="110000"/>
              </a:lnSpc>
              <a:spcBef>
                <a:spcPts val="0"/>
              </a:spcBef>
            </a:pPr>
            <a:r>
              <a:rPr lang="en-US" sz="2400" i="1" dirty="0" smtClean="0">
                <a:cs typeface="Arial"/>
              </a:rPr>
              <a:t>Mentor network </a:t>
            </a:r>
            <a:endParaRPr lang="en-US" sz="2400" i="1" dirty="0">
              <a:cs typeface="Arial"/>
            </a:endParaRPr>
          </a:p>
          <a:p>
            <a:pPr marL="858838" lvl="1" indent="-354013">
              <a:lnSpc>
                <a:spcPct val="110000"/>
              </a:lnSpc>
              <a:spcBef>
                <a:spcPts val="0"/>
              </a:spcBef>
            </a:pPr>
            <a:r>
              <a:rPr lang="en-US" sz="2400" i="1" dirty="0" smtClean="0">
                <a:cs typeface="Arial"/>
              </a:rPr>
              <a:t>SBIR</a:t>
            </a:r>
            <a:r>
              <a:rPr lang="en-US" sz="2400" i="1" dirty="0">
                <a:cs typeface="Arial"/>
              </a:rPr>
              <a:t>/STTR proposal submission to various agencies </a:t>
            </a:r>
          </a:p>
          <a:p>
            <a:pPr marL="858838" lvl="1" indent="-354013">
              <a:lnSpc>
                <a:spcPct val="110000"/>
              </a:lnSpc>
              <a:spcBef>
                <a:spcPts val="0"/>
              </a:spcBef>
            </a:pPr>
            <a:r>
              <a:rPr lang="en-US" sz="2400" i="1" dirty="0" smtClean="0">
                <a:cs typeface="Arial"/>
              </a:rPr>
              <a:t>One </a:t>
            </a:r>
            <a:r>
              <a:rPr lang="en-US" sz="2400" i="1" dirty="0" smtClean="0">
                <a:cs typeface="Arial"/>
              </a:rPr>
              <a:t>acquisition </a:t>
            </a:r>
            <a:endParaRPr lang="en-US" sz="2400" i="1" dirty="0">
              <a:cs typeface="Arial"/>
            </a:endParaRPr>
          </a:p>
          <a:p>
            <a:pPr marL="858838" lvl="1" indent="-354013">
              <a:lnSpc>
                <a:spcPct val="110000"/>
              </a:lnSpc>
              <a:spcBef>
                <a:spcPts val="0"/>
              </a:spcBef>
            </a:pPr>
            <a:r>
              <a:rPr lang="en-US" sz="2400" i="1" dirty="0" smtClean="0">
                <a:cs typeface="Arial"/>
              </a:rPr>
              <a:t>Private investments</a:t>
            </a:r>
            <a:endParaRPr lang="en-US" sz="2400" i="1" dirty="0"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cs typeface="Arial"/>
              </a:rPr>
              <a:t>I-Corps</a:t>
            </a:r>
            <a:r>
              <a:rPr lang="en-US" sz="1400" baseline="66000" dirty="0">
                <a:cs typeface="Arial"/>
              </a:rPr>
              <a:t>TM</a:t>
            </a:r>
            <a:r>
              <a:rPr lang="en-US" sz="2400" dirty="0" smtClean="0">
                <a:cs typeface="Arial"/>
              </a:rPr>
              <a:t> Nodes (5)</a:t>
            </a:r>
            <a:endParaRPr lang="en-US" sz="2400" dirty="0"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cs typeface="Arial"/>
              </a:rPr>
              <a:t>I-Corps</a:t>
            </a:r>
            <a:r>
              <a:rPr lang="en-US" sz="1400" baseline="66000" dirty="0">
                <a:cs typeface="Arial"/>
              </a:rPr>
              <a:t>TM</a:t>
            </a:r>
            <a:r>
              <a:rPr lang="en-US" sz="2400" dirty="0" smtClean="0">
                <a:cs typeface="Arial"/>
              </a:rPr>
              <a:t> Sites (4+)</a:t>
            </a:r>
            <a:endParaRPr lang="en-US" sz="2400" dirty="0"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cs typeface="Arial"/>
              </a:rPr>
              <a:t>MOU </a:t>
            </a:r>
            <a:r>
              <a:rPr lang="en-US" sz="2400" dirty="0">
                <a:cs typeface="Arial"/>
              </a:rPr>
              <a:t>with ARPA-</a:t>
            </a:r>
            <a:r>
              <a:rPr lang="en-US" sz="2400" dirty="0" smtClean="0">
                <a:cs typeface="Arial"/>
              </a:rPr>
              <a:t>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cs typeface="Arial"/>
              </a:rPr>
              <a:t>More to come.</a:t>
            </a:r>
            <a:r>
              <a:rPr lang="en-US" sz="2400" dirty="0">
                <a:cs typeface="Arial"/>
              </a:rPr>
              <a:t>.. 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56" y="4959555"/>
            <a:ext cx="3691444" cy="11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Epicenter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Propagating </a:t>
            </a:r>
            <a:r>
              <a:rPr lang="en-US" sz="2400" i="1" dirty="0">
                <a:solidFill>
                  <a:schemeClr val="tx1"/>
                </a:solidFill>
              </a:rPr>
              <a:t>effective and accessible innovation and entrepreneurship offerings for engineering </a:t>
            </a:r>
            <a:r>
              <a:rPr lang="en-US" sz="2400" i="1" dirty="0" smtClean="0">
                <a:solidFill>
                  <a:schemeClr val="tx1"/>
                </a:solidFill>
              </a:rPr>
              <a:t>students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Faculty </a:t>
            </a:r>
            <a:r>
              <a:rPr lang="en-US" sz="2400" i="1" dirty="0">
                <a:solidFill>
                  <a:schemeClr val="tx1"/>
                </a:solidFill>
              </a:rPr>
              <a:t>and student training, materials and resources to develop strong innovation and entrepreneurship </a:t>
            </a:r>
            <a:r>
              <a:rPr lang="en-US" sz="2400" i="1" dirty="0" smtClean="0">
                <a:solidFill>
                  <a:schemeClr val="tx1"/>
                </a:solidFill>
              </a:rPr>
              <a:t>offerings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Implementing innovation </a:t>
            </a:r>
            <a:r>
              <a:rPr lang="en-US" sz="2400" i="1" dirty="0">
                <a:solidFill>
                  <a:schemeClr val="tx1"/>
                </a:solidFill>
              </a:rPr>
              <a:t>and entrepreneurship </a:t>
            </a:r>
            <a:r>
              <a:rPr lang="en-US" sz="2400" i="1" dirty="0" smtClean="0">
                <a:solidFill>
                  <a:schemeClr val="tx1"/>
                </a:solidFill>
              </a:rPr>
              <a:t>instruction – as a key priority for the future health of our nation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37"/>
          <a:stretch/>
        </p:blipFill>
        <p:spPr>
          <a:xfrm>
            <a:off x="5217175" y="5356610"/>
            <a:ext cx="3350361" cy="11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8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brain imaging"/>
          <p:cNvPicPr>
            <a:picLocks noChangeAspect="1" noChangeArrowheads="1"/>
          </p:cNvPicPr>
          <p:nvPr/>
        </p:nvPicPr>
        <p:blipFill>
          <a:blip r:embed="rId2" cstate="print">
            <a:alphaModFix amt="14000"/>
          </a:blip>
          <a:srcRect/>
          <a:stretch>
            <a:fillRect/>
          </a:stretch>
        </p:blipFill>
        <p:spPr bwMode="auto">
          <a:xfrm>
            <a:off x="2148651" y="2032660"/>
            <a:ext cx="4480725" cy="390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Abounds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341542" y="1678680"/>
            <a:ext cx="2568364" cy="215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alphaModFix amt="68000"/>
          </a:blip>
          <a:srcRect l="16406"/>
          <a:stretch/>
        </p:blipFill>
        <p:spPr>
          <a:xfrm>
            <a:off x="5042021" y="1678680"/>
            <a:ext cx="2753188" cy="219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1163230" y="4279664"/>
            <a:ext cx="2746676" cy="198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022" y="4342831"/>
            <a:ext cx="2753188" cy="192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30648" y="2407041"/>
            <a:ext cx="7758809" cy="2862322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Identify Problems</a:t>
            </a:r>
          </a:p>
          <a:p>
            <a:pPr algn="ctr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Tinker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Innovate</a:t>
            </a:r>
          </a:p>
          <a:p>
            <a:pPr algn="ctr"/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31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dmillard@nsf.gov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Thanks.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7171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166999" y="1491564"/>
            <a:ext cx="7233681" cy="50811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2754993" y="3952184"/>
            <a:ext cx="1831608" cy="2064376"/>
          </a:xfrm>
          <a:prstGeom prst="arc">
            <a:avLst>
              <a:gd name="adj1" fmla="val 16271433"/>
              <a:gd name="adj2" fmla="val 21546496"/>
            </a:avLst>
          </a:prstGeom>
          <a:noFill/>
          <a:ln w="63500">
            <a:solidFill>
              <a:schemeClr val="tx1"/>
            </a:solidFill>
            <a:headEnd type="triangle" w="med" len="sm"/>
            <a:tailEnd type="none" w="lg" len="lg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4975389" y="3952184"/>
            <a:ext cx="1831608" cy="2064376"/>
          </a:xfrm>
          <a:prstGeom prst="arc">
            <a:avLst>
              <a:gd name="adj1" fmla="val 16271433"/>
              <a:gd name="adj2" fmla="val 21546496"/>
            </a:avLst>
          </a:prstGeom>
          <a:noFill/>
          <a:ln w="63500">
            <a:solidFill>
              <a:schemeClr val="tx1"/>
            </a:solidFill>
            <a:headEnd type="triangle" w="med" len="sm"/>
            <a:tailEnd type="none" w="lg" len="lg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Innovators...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41390" y="4883348"/>
            <a:ext cx="2151276" cy="1494720"/>
          </a:xfrm>
          <a:prstGeom prst="ellipse">
            <a:avLst/>
          </a:prstGeom>
          <a:solidFill>
            <a:srgbClr val="FF7E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l"/>
          </a:scene3d>
          <a:sp3d>
            <a:bevelT w="254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Those who think...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634764" y="4883348"/>
            <a:ext cx="2151276" cy="1494720"/>
          </a:xfrm>
          <a:prstGeom prst="ellipse">
            <a:avLst/>
          </a:prstGeom>
          <a:solidFill>
            <a:srgbClr val="69A1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l"/>
          </a:scene3d>
          <a:sp3d>
            <a:bevelT w="254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Those who tinker...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696717" y="3222720"/>
            <a:ext cx="2151276" cy="14947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l"/>
          </a:scene3d>
          <a:sp3d>
            <a:bevelT w="254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Thinkers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6935" y="5070480"/>
            <a:ext cx="101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  <a:endParaRPr lang="en-US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76556" y="1491564"/>
            <a:ext cx="1934923" cy="1459389"/>
            <a:chOff x="5559063" y="1764308"/>
            <a:chExt cx="1934923" cy="14593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6660" t="25411" r="12089"/>
            <a:stretch/>
          </p:blipFill>
          <p:spPr>
            <a:xfrm>
              <a:off x="5559063" y="1851421"/>
              <a:ext cx="1934923" cy="137227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Rectangle 9"/>
            <p:cNvSpPr/>
            <p:nvPr/>
          </p:nvSpPr>
          <p:spPr>
            <a:xfrm>
              <a:off x="5559063" y="1764308"/>
              <a:ext cx="1865243" cy="139780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58197" y="2135473"/>
              <a:ext cx="12103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Problems...</a:t>
              </a:r>
              <a:endParaRPr lang="en-US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30082" y="1801237"/>
            <a:ext cx="2917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Identify</a:t>
            </a:r>
          </a:p>
          <a:p>
            <a:pPr algn="ctr"/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Problems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101003" y="1801783"/>
            <a:ext cx="1934923" cy="1459389"/>
            <a:chOff x="6229718" y="1578677"/>
            <a:chExt cx="1934923" cy="145938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6660" t="25411" r="12089"/>
            <a:stretch/>
          </p:blipFill>
          <p:spPr>
            <a:xfrm>
              <a:off x="6229718" y="1665790"/>
              <a:ext cx="1934923" cy="137227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Rectangle 16"/>
            <p:cNvSpPr/>
            <p:nvPr/>
          </p:nvSpPr>
          <p:spPr>
            <a:xfrm>
              <a:off x="6229718" y="1578677"/>
              <a:ext cx="1865243" cy="139780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65108" y="1801237"/>
            <a:ext cx="3644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 Solutions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47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6" grpId="0" animBg="1"/>
      <p:bldP spid="7" grpId="0" animBg="1"/>
      <p:bldP spid="8" grpId="0"/>
      <p:bldP spid="14" grpId="0"/>
      <p:bldP spid="14" grpId="1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456707" name="Picture 3" descr="RLC circuit"/>
          <p:cNvPicPr>
            <a:picLocks noChangeAspect="1" noChangeArrowheads="1"/>
          </p:cNvPicPr>
          <p:nvPr/>
        </p:nvPicPr>
        <p:blipFill>
          <a:blip r:embed="rId3"/>
          <a:srcRect l="1889" t="1263" r="945" b="1361"/>
          <a:stretch>
            <a:fillRect/>
          </a:stretch>
        </p:blipFill>
        <p:spPr bwMode="auto">
          <a:xfrm>
            <a:off x="2965450" y="3327400"/>
            <a:ext cx="3052763" cy="1416050"/>
          </a:xfrm>
          <a:prstGeom prst="rect">
            <a:avLst/>
          </a:prstGeom>
          <a:noFill/>
        </p:spPr>
      </p:pic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4" cstate="print"/>
          <a:srcRect l="16740" t="17191" r="16299" b="36017"/>
          <a:stretch>
            <a:fillRect/>
          </a:stretch>
        </p:blipFill>
        <p:spPr bwMode="auto">
          <a:xfrm>
            <a:off x="6369050" y="3370262"/>
            <a:ext cx="18478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3551237"/>
            <a:ext cx="1700213" cy="857250"/>
            <a:chOff x="376" y="1484"/>
            <a:chExt cx="1071" cy="540"/>
          </a:xfrm>
        </p:grpSpPr>
        <p:sp>
          <p:nvSpPr>
            <p:cNvPr id="456710" name="Line 6"/>
            <p:cNvSpPr>
              <a:spLocks noChangeShapeType="1"/>
            </p:cNvSpPr>
            <p:nvPr/>
          </p:nvSpPr>
          <p:spPr bwMode="auto">
            <a:xfrm>
              <a:off x="507" y="1954"/>
              <a:ext cx="9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711" name="Line 7"/>
            <p:cNvSpPr>
              <a:spLocks noChangeShapeType="1"/>
            </p:cNvSpPr>
            <p:nvPr/>
          </p:nvSpPr>
          <p:spPr bwMode="auto">
            <a:xfrm>
              <a:off x="648" y="1484"/>
              <a:ext cx="0" cy="5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712" name="Line 8"/>
            <p:cNvSpPr>
              <a:spLocks noChangeShapeType="1"/>
            </p:cNvSpPr>
            <p:nvPr/>
          </p:nvSpPr>
          <p:spPr bwMode="auto">
            <a:xfrm>
              <a:off x="742" y="1695"/>
              <a:ext cx="3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713" name="Line 9"/>
            <p:cNvSpPr>
              <a:spLocks noChangeShapeType="1"/>
            </p:cNvSpPr>
            <p:nvPr/>
          </p:nvSpPr>
          <p:spPr bwMode="auto">
            <a:xfrm>
              <a:off x="742" y="1695"/>
              <a:ext cx="0" cy="25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714" name="Line 10"/>
            <p:cNvSpPr>
              <a:spLocks noChangeShapeType="1"/>
            </p:cNvSpPr>
            <p:nvPr/>
          </p:nvSpPr>
          <p:spPr bwMode="auto">
            <a:xfrm>
              <a:off x="1088" y="1695"/>
              <a:ext cx="33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715" name="Line 11"/>
            <p:cNvSpPr>
              <a:spLocks noChangeShapeType="1"/>
            </p:cNvSpPr>
            <p:nvPr/>
          </p:nvSpPr>
          <p:spPr bwMode="auto">
            <a:xfrm flipH="1">
              <a:off x="613" y="1695"/>
              <a:ext cx="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716" name="Text Box 12"/>
            <p:cNvSpPr txBox="1">
              <a:spLocks noChangeArrowheads="1"/>
            </p:cNvSpPr>
            <p:nvPr/>
          </p:nvSpPr>
          <p:spPr bwMode="auto">
            <a:xfrm>
              <a:off x="376" y="1631"/>
              <a:ext cx="26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800" dirty="0">
                  <a:latin typeface="Tahoma" pitchFamily="34" charset="0"/>
                </a:rPr>
                <a:t>10v</a:t>
              </a:r>
            </a:p>
          </p:txBody>
        </p:sp>
      </p:grpSp>
      <p:sp>
        <p:nvSpPr>
          <p:cNvPr id="456717" name="Text Box 13"/>
          <p:cNvSpPr txBox="1">
            <a:spLocks noChangeArrowheads="1"/>
          </p:cNvSpPr>
          <p:nvPr/>
        </p:nvSpPr>
        <p:spPr bwMode="auto">
          <a:xfrm>
            <a:off x="774700" y="5105400"/>
            <a:ext cx="21113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latin typeface="Kabel Book" pitchFamily="34" charset="0"/>
              </a:rPr>
              <a:t>Given this input…</a:t>
            </a:r>
          </a:p>
        </p:txBody>
      </p:sp>
      <p:sp>
        <p:nvSpPr>
          <p:cNvPr id="456718" name="Text Box 14"/>
          <p:cNvSpPr txBox="1">
            <a:spLocks noChangeArrowheads="1"/>
          </p:cNvSpPr>
          <p:nvPr/>
        </p:nvSpPr>
        <p:spPr bwMode="auto">
          <a:xfrm>
            <a:off x="3563938" y="5105400"/>
            <a:ext cx="21113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latin typeface="Kabel Book" pitchFamily="34" charset="0"/>
              </a:rPr>
              <a:t>Analyze this system…</a:t>
            </a:r>
          </a:p>
        </p:txBody>
      </p:sp>
      <p:sp>
        <p:nvSpPr>
          <p:cNvPr id="456719" name="Text Box 15"/>
          <p:cNvSpPr txBox="1">
            <a:spLocks noChangeArrowheads="1"/>
          </p:cNvSpPr>
          <p:nvPr/>
        </p:nvSpPr>
        <p:spPr bwMode="auto">
          <a:xfrm>
            <a:off x="6243638" y="5105400"/>
            <a:ext cx="21113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latin typeface="Kabel Book" pitchFamily="34" charset="0"/>
              </a:rPr>
              <a:t>To get this output…</a:t>
            </a:r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2503488" y="2655887"/>
            <a:ext cx="10366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>
            <a:off x="5559425" y="2655887"/>
            <a:ext cx="1036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020763" y="2090737"/>
            <a:ext cx="1257300" cy="1146175"/>
            <a:chOff x="471" y="1146"/>
            <a:chExt cx="792" cy="722"/>
          </a:xfrm>
        </p:grpSpPr>
        <p:sp>
          <p:nvSpPr>
            <p:cNvPr id="456722" name="Text Box 18"/>
            <p:cNvSpPr txBox="1">
              <a:spLocks noChangeArrowheads="1"/>
            </p:cNvSpPr>
            <p:nvPr/>
          </p:nvSpPr>
          <p:spPr bwMode="auto">
            <a:xfrm>
              <a:off x="651" y="1251"/>
              <a:ext cx="22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Kabel Book" pitchFamily="34" charset="0"/>
                </a:rPr>
                <a:t>2</a:t>
              </a:r>
            </a:p>
          </p:txBody>
        </p:sp>
        <p:sp>
          <p:nvSpPr>
            <p:cNvPr id="456723" name="Text Box 19"/>
            <p:cNvSpPr txBox="1">
              <a:spLocks noChangeArrowheads="1"/>
            </p:cNvSpPr>
            <p:nvPr/>
          </p:nvSpPr>
          <p:spPr bwMode="auto">
            <a:xfrm>
              <a:off x="841" y="1475"/>
              <a:ext cx="22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Kabel Book" pitchFamily="34" charset="0"/>
                </a:rPr>
                <a:t>3</a:t>
              </a:r>
            </a:p>
          </p:txBody>
        </p:sp>
        <p:sp>
          <p:nvSpPr>
            <p:cNvPr id="456724" name="AutoShape 20"/>
            <p:cNvSpPr>
              <a:spLocks noChangeArrowheads="1"/>
            </p:cNvSpPr>
            <p:nvPr/>
          </p:nvSpPr>
          <p:spPr bwMode="auto">
            <a:xfrm>
              <a:off x="471" y="1146"/>
              <a:ext cx="792" cy="722"/>
            </a:xfrm>
            <a:prstGeom prst="hexagon">
              <a:avLst>
                <a:gd name="adj" fmla="val 27424"/>
                <a:gd name="vf" fmla="val 115470"/>
              </a:avLst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930650" y="2395537"/>
            <a:ext cx="1292225" cy="582613"/>
            <a:chOff x="2508" y="1338"/>
            <a:chExt cx="814" cy="3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6725" name="Text Box 21"/>
            <p:cNvSpPr txBox="1">
              <a:spLocks noChangeArrowheads="1"/>
            </p:cNvSpPr>
            <p:nvPr/>
          </p:nvSpPr>
          <p:spPr bwMode="auto">
            <a:xfrm>
              <a:off x="2508" y="1367"/>
              <a:ext cx="80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Kabel Book" pitchFamily="34" charset="0"/>
                </a:rPr>
                <a:t>2 + 3</a:t>
              </a:r>
            </a:p>
          </p:txBody>
        </p:sp>
        <p:sp>
          <p:nvSpPr>
            <p:cNvPr id="456726" name="Rectangle 22"/>
            <p:cNvSpPr>
              <a:spLocks noChangeArrowheads="1"/>
            </p:cNvSpPr>
            <p:nvPr/>
          </p:nvSpPr>
          <p:spPr bwMode="auto">
            <a:xfrm>
              <a:off x="2519" y="1338"/>
              <a:ext cx="803" cy="367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916738" y="2371725"/>
            <a:ext cx="711200" cy="647700"/>
            <a:chOff x="4389" y="1323"/>
            <a:chExt cx="448" cy="4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6727" name="Text Box 23"/>
            <p:cNvSpPr txBox="1">
              <a:spLocks noChangeArrowheads="1"/>
            </p:cNvSpPr>
            <p:nvPr/>
          </p:nvSpPr>
          <p:spPr bwMode="auto">
            <a:xfrm>
              <a:off x="4503" y="1373"/>
              <a:ext cx="227" cy="288"/>
            </a:xfrm>
            <a:prstGeom prst="rect">
              <a:avLst/>
            </a:prstGeom>
            <a:noFill/>
            <a:ln w="12700" cmpd="sng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Kabel Book" pitchFamily="34" charset="0"/>
                </a:rPr>
                <a:t>5</a:t>
              </a:r>
            </a:p>
          </p:txBody>
        </p:sp>
        <p:sp>
          <p:nvSpPr>
            <p:cNvPr id="456728" name="Rectangle 24"/>
            <p:cNvSpPr>
              <a:spLocks noChangeArrowheads="1"/>
            </p:cNvSpPr>
            <p:nvPr/>
          </p:nvSpPr>
          <p:spPr bwMode="auto">
            <a:xfrm>
              <a:off x="4389" y="1323"/>
              <a:ext cx="448" cy="408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951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7" grpId="0"/>
      <p:bldP spid="456718" grpId="0"/>
      <p:bldP spid="456719" grpId="0"/>
      <p:bldP spid="456720" grpId="0" animBg="1"/>
      <p:bldP spid="4567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Career</a:t>
            </a:r>
          </a:p>
        </p:txBody>
      </p:sp>
      <p:pic>
        <p:nvPicPr>
          <p:cNvPr id="794627" name="Picture 3" descr="RLC circuit"/>
          <p:cNvPicPr>
            <a:picLocks noChangeAspect="1" noChangeArrowheads="1"/>
          </p:cNvPicPr>
          <p:nvPr/>
        </p:nvPicPr>
        <p:blipFill>
          <a:blip r:embed="rId3"/>
          <a:srcRect l="1889" t="1263" r="945" b="1361"/>
          <a:stretch>
            <a:fillRect/>
          </a:stretch>
        </p:blipFill>
        <p:spPr bwMode="auto">
          <a:xfrm>
            <a:off x="2940050" y="3432175"/>
            <a:ext cx="30527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4628" name="Picture 4"/>
          <p:cNvPicPr>
            <a:picLocks noChangeAspect="1" noChangeArrowheads="1"/>
          </p:cNvPicPr>
          <p:nvPr/>
        </p:nvPicPr>
        <p:blipFill>
          <a:blip r:embed="rId4"/>
          <a:srcRect l="16740" t="17191" r="16299" b="36017"/>
          <a:stretch>
            <a:fillRect/>
          </a:stretch>
        </p:blipFill>
        <p:spPr bwMode="auto">
          <a:xfrm>
            <a:off x="6610350" y="3251200"/>
            <a:ext cx="18478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432175"/>
            <a:ext cx="1700212" cy="857250"/>
            <a:chOff x="376" y="1484"/>
            <a:chExt cx="1071" cy="540"/>
          </a:xfrm>
        </p:grpSpPr>
        <p:sp>
          <p:nvSpPr>
            <p:cNvPr id="15373" name="Line 6"/>
            <p:cNvSpPr>
              <a:spLocks noChangeShapeType="1"/>
            </p:cNvSpPr>
            <p:nvPr/>
          </p:nvSpPr>
          <p:spPr bwMode="auto">
            <a:xfrm>
              <a:off x="507" y="1954"/>
              <a:ext cx="9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4" name="Line 7"/>
            <p:cNvSpPr>
              <a:spLocks noChangeShapeType="1"/>
            </p:cNvSpPr>
            <p:nvPr/>
          </p:nvSpPr>
          <p:spPr bwMode="auto">
            <a:xfrm>
              <a:off x="648" y="1484"/>
              <a:ext cx="0" cy="5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5" name="Line 8"/>
            <p:cNvSpPr>
              <a:spLocks noChangeShapeType="1"/>
            </p:cNvSpPr>
            <p:nvPr/>
          </p:nvSpPr>
          <p:spPr bwMode="auto">
            <a:xfrm>
              <a:off x="742" y="1695"/>
              <a:ext cx="3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6" name="Line 9"/>
            <p:cNvSpPr>
              <a:spLocks noChangeShapeType="1"/>
            </p:cNvSpPr>
            <p:nvPr/>
          </p:nvSpPr>
          <p:spPr bwMode="auto">
            <a:xfrm>
              <a:off x="742" y="1695"/>
              <a:ext cx="0" cy="25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7" name="Line 10"/>
            <p:cNvSpPr>
              <a:spLocks noChangeShapeType="1"/>
            </p:cNvSpPr>
            <p:nvPr/>
          </p:nvSpPr>
          <p:spPr bwMode="auto">
            <a:xfrm>
              <a:off x="1088" y="1695"/>
              <a:ext cx="33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8" name="Line 11"/>
            <p:cNvSpPr>
              <a:spLocks noChangeShapeType="1"/>
            </p:cNvSpPr>
            <p:nvPr/>
          </p:nvSpPr>
          <p:spPr bwMode="auto">
            <a:xfrm flipH="1">
              <a:off x="613" y="1695"/>
              <a:ext cx="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9" name="Text Box 12"/>
            <p:cNvSpPr txBox="1">
              <a:spLocks noChangeArrowheads="1"/>
            </p:cNvSpPr>
            <p:nvPr/>
          </p:nvSpPr>
          <p:spPr bwMode="auto">
            <a:xfrm>
              <a:off x="376" y="1631"/>
              <a:ext cx="26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800" b="0" dirty="0">
                  <a:latin typeface="Tahoma" pitchFamily="34" charset="0"/>
                </a:rPr>
                <a:t>10v</a:t>
              </a:r>
            </a:p>
          </p:txBody>
        </p:sp>
      </p:grpSp>
      <p:sp>
        <p:nvSpPr>
          <p:cNvPr id="794637" name="Text Box 13"/>
          <p:cNvSpPr txBox="1">
            <a:spLocks noChangeArrowheads="1"/>
          </p:cNvSpPr>
          <p:nvPr/>
        </p:nvSpPr>
        <p:spPr bwMode="auto">
          <a:xfrm>
            <a:off x="381000" y="5319713"/>
            <a:ext cx="21113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latin typeface="Kabel Book" pitchFamily="34" charset="0"/>
              </a:rPr>
              <a:t>Given this input…</a:t>
            </a:r>
          </a:p>
        </p:txBody>
      </p:sp>
      <p:sp>
        <p:nvSpPr>
          <p:cNvPr id="794638" name="Text Box 14"/>
          <p:cNvSpPr txBox="1">
            <a:spLocks noChangeArrowheads="1"/>
          </p:cNvSpPr>
          <p:nvPr/>
        </p:nvSpPr>
        <p:spPr bwMode="auto">
          <a:xfrm>
            <a:off x="3505200" y="5486400"/>
            <a:ext cx="21113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0" dirty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bel Book" pitchFamily="34" charset="0"/>
              </a:rPr>
              <a:t>Design…</a:t>
            </a:r>
            <a:r>
              <a:rPr lang="en-US" sz="2400" b="0" dirty="0">
                <a:latin typeface="Kabel Book" pitchFamily="34" charset="0"/>
              </a:rPr>
              <a:t> </a:t>
            </a:r>
            <a:br>
              <a:rPr lang="en-US" sz="2400" b="0" dirty="0">
                <a:latin typeface="Kabel Book" pitchFamily="34" charset="0"/>
              </a:rPr>
            </a:br>
            <a:r>
              <a:rPr lang="en-US" sz="2400" b="0" dirty="0">
                <a:latin typeface="Kabel Book" pitchFamily="34" charset="0"/>
              </a:rPr>
              <a:t>this system</a:t>
            </a:r>
          </a:p>
        </p:txBody>
      </p:sp>
      <p:sp>
        <p:nvSpPr>
          <p:cNvPr id="794639" name="Text Box 15"/>
          <p:cNvSpPr txBox="1">
            <a:spLocks noChangeArrowheads="1"/>
          </p:cNvSpPr>
          <p:nvPr/>
        </p:nvSpPr>
        <p:spPr bwMode="auto">
          <a:xfrm>
            <a:off x="6583363" y="5319713"/>
            <a:ext cx="21113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0" dirty="0">
                <a:latin typeface="Kabel Book" pitchFamily="34" charset="0"/>
              </a:rPr>
              <a:t>w/this 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Kabel Book" pitchFamily="34" charset="0"/>
              </a:rPr>
              <a:t>desired</a:t>
            </a:r>
            <a:r>
              <a:rPr lang="en-US" sz="2400" b="0" dirty="0">
                <a:latin typeface="Kabel Book" pitchFamily="34" charset="0"/>
              </a:rPr>
              <a:t> output…</a:t>
            </a:r>
          </a:p>
        </p:txBody>
      </p:sp>
      <p:sp>
        <p:nvSpPr>
          <p:cNvPr id="794640" name="Rectangle 16"/>
          <p:cNvSpPr>
            <a:spLocks noChangeArrowheads="1"/>
          </p:cNvSpPr>
          <p:nvPr/>
        </p:nvSpPr>
        <p:spPr bwMode="auto">
          <a:xfrm>
            <a:off x="2865438" y="3021013"/>
            <a:ext cx="3270250" cy="2139950"/>
          </a:xfrm>
          <a:prstGeom prst="rect">
            <a:avLst/>
          </a:prstGeom>
          <a:noFill/>
          <a:ln w="28575" cmpd="sng">
            <a:solidFill>
              <a:srgbClr val="6666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94641" name="Picture 17" descr="Head"/>
          <p:cNvPicPr>
            <a:picLocks noChangeArrowheads="1"/>
          </p:cNvPicPr>
          <p:nvPr/>
        </p:nvPicPr>
        <p:blipFill>
          <a:blip r:embed="rId5"/>
          <a:srcRect l="6235" t="21231" r="48486" b="19693"/>
          <a:stretch>
            <a:fillRect/>
          </a:stretch>
        </p:blipFill>
        <p:spPr bwMode="auto">
          <a:xfrm>
            <a:off x="4038476" y="1804988"/>
            <a:ext cx="990724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4642" name="Picture 18" descr="input"/>
          <p:cNvPicPr>
            <a:picLocks noChangeAspect="1" noChangeArrowheads="1"/>
          </p:cNvPicPr>
          <p:nvPr/>
        </p:nvPicPr>
        <p:blipFill>
          <a:blip r:embed="rId6"/>
          <a:srcRect l="37711" t="16994" r="15645" b="9650"/>
          <a:stretch>
            <a:fillRect/>
          </a:stretch>
        </p:blipFill>
        <p:spPr bwMode="auto">
          <a:xfrm>
            <a:off x="533400" y="1962150"/>
            <a:ext cx="1997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4643" name="Picture 19" descr="sy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1488" y="1881188"/>
            <a:ext cx="1408112" cy="101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08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4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4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37" grpId="0"/>
      <p:bldP spid="794638" grpId="0"/>
      <p:bldP spid="794639" grpId="0"/>
      <p:bldP spid="7946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+ Synthesis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19" y="1905557"/>
            <a:ext cx="5406953" cy="4236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680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 Toy</a:t>
            </a:r>
            <a:endParaRPr lang="en-US" dirty="0"/>
          </a:p>
        </p:txBody>
      </p:sp>
      <p:pic>
        <p:nvPicPr>
          <p:cNvPr id="4" name="Content Placeholder 3" descr="VINTAGE_ELECTRIC_ERECTOR_SET_BUILDS_GIANT_FERRIS_WHEEL_RED_BOX_CONTENT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1" r="2061" b="962"/>
          <a:stretch/>
        </p:blipFill>
        <p:spPr>
          <a:xfrm>
            <a:off x="2616834" y="1839835"/>
            <a:ext cx="3818701" cy="428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05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Toy</a:t>
            </a:r>
            <a:endParaRPr lang="en-US" sz="3200" dirty="0"/>
          </a:p>
        </p:txBody>
      </p:sp>
      <p:pic>
        <p:nvPicPr>
          <p:cNvPr id="4" name="Picture 3" descr="Setu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32" y="1660852"/>
            <a:ext cx="4091767" cy="315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NCT Sys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87" y="5137062"/>
            <a:ext cx="3911257" cy="1128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99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in life...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lnSpc>
                <a:spcPct val="150000"/>
              </a:lnSpc>
            </a:pPr>
            <a:r>
              <a:rPr lang="en-US" sz="3200" dirty="0" smtClean="0"/>
              <a:t>Your leader</a:t>
            </a:r>
            <a:endParaRPr lang="en-US" sz="3200" dirty="0" smtClean="0"/>
          </a:p>
          <a:p>
            <a:pPr marL="454025" indent="-454025">
              <a:lnSpc>
                <a:spcPct val="150000"/>
              </a:lnSpc>
            </a:pPr>
            <a:r>
              <a:rPr lang="en-US" sz="3200" dirty="0" smtClean="0"/>
              <a:t>Your public</a:t>
            </a:r>
            <a:endParaRPr lang="en-US" sz="3200" dirty="0" smtClean="0"/>
          </a:p>
          <a:p>
            <a:pPr marL="454025" indent="-454025">
              <a:lnSpc>
                <a:spcPct val="150000"/>
              </a:lnSpc>
            </a:pPr>
            <a:r>
              <a:rPr lang="en-US" sz="3200" dirty="0" smtClean="0"/>
              <a:t>Your experience</a:t>
            </a:r>
            <a:endParaRPr lang="en-US" sz="3200" dirty="0"/>
          </a:p>
          <a:p>
            <a:pPr marL="454025" indent="-454025">
              <a:lnSpc>
                <a:spcPct val="150000"/>
              </a:lnSpc>
            </a:pPr>
            <a:r>
              <a:rPr lang="en-US" sz="3200" dirty="0" smtClean="0"/>
              <a:t>Your </a:t>
            </a:r>
            <a:r>
              <a:rPr lang="en-US" sz="3200" dirty="0" smtClean="0"/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115508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Honor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83" b="-356"/>
          <a:stretch/>
        </p:blipFill>
        <p:spPr>
          <a:xfrm>
            <a:off x="1092727" y="2016428"/>
            <a:ext cx="2712304" cy="362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37"/>
          <a:stretch/>
        </p:blipFill>
        <p:spPr>
          <a:xfrm>
            <a:off x="4487799" y="3972460"/>
            <a:ext cx="4294260" cy="1447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420" y="2445455"/>
            <a:ext cx="3691444" cy="11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867</TotalTime>
  <Words>266</Words>
  <Application>Microsoft Macintosh PowerPoint</Application>
  <PresentationFormat>On-screen Show (4:3)</PresentationFormat>
  <Paragraphs>71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Empowering the Tinkering Spirit</vt:lpstr>
      <vt:lpstr>Innovators...</vt:lpstr>
      <vt:lpstr>Training</vt:lpstr>
      <vt:lpstr>Career</vt:lpstr>
      <vt:lpstr>Integration + Synthesis</vt:lpstr>
      <vt:lpstr>Childhood Toy</vt:lpstr>
      <vt:lpstr>PhD Toy</vt:lpstr>
      <vt:lpstr>Later in life...</vt:lpstr>
      <vt:lpstr>An Honor</vt:lpstr>
      <vt:lpstr>A Simple Strategy</vt:lpstr>
      <vt:lpstr>Building an I-CorpsTM “Fabric”</vt:lpstr>
      <vt:lpstr>Two Years Later…</vt:lpstr>
      <vt:lpstr>Epicenter - Goals</vt:lpstr>
      <vt:lpstr>Opportunity Abounds</vt:lpstr>
      <vt:lpstr>Thanks.</vt:lpstr>
    </vt:vector>
  </TitlesOfParts>
  <Company>NSF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Innovating Innovation</dc:title>
  <dc:creator>Don Millard</dc:creator>
  <cp:lastModifiedBy>Don Lewis Millard</cp:lastModifiedBy>
  <cp:revision>37</cp:revision>
  <dcterms:created xsi:type="dcterms:W3CDTF">2014-03-21T18:00:53Z</dcterms:created>
  <dcterms:modified xsi:type="dcterms:W3CDTF">2014-03-22T17:01:02Z</dcterms:modified>
</cp:coreProperties>
</file>